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96" r:id="rId3"/>
    <p:sldId id="314" r:id="rId4"/>
    <p:sldId id="331" r:id="rId5"/>
    <p:sldId id="260" r:id="rId6"/>
    <p:sldId id="335" r:id="rId7"/>
    <p:sldId id="330" r:id="rId8"/>
    <p:sldId id="333" r:id="rId9"/>
    <p:sldId id="278" r:id="rId10"/>
    <p:sldId id="280" r:id="rId11"/>
    <p:sldId id="281" r:id="rId12"/>
    <p:sldId id="336" r:id="rId13"/>
    <p:sldId id="346" r:id="rId14"/>
    <p:sldId id="347" r:id="rId15"/>
    <p:sldId id="337" r:id="rId16"/>
    <p:sldId id="338" r:id="rId17"/>
    <p:sldId id="339" r:id="rId18"/>
    <p:sldId id="343" r:id="rId19"/>
    <p:sldId id="344" r:id="rId20"/>
    <p:sldId id="341" r:id="rId21"/>
    <p:sldId id="342" r:id="rId22"/>
    <p:sldId id="34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35" autoAdjust="0"/>
    <p:restoredTop sz="94660"/>
  </p:normalViewPr>
  <p:slideViewPr>
    <p:cSldViewPr snapToGrid="0">
      <p:cViewPr varScale="1">
        <p:scale>
          <a:sx n="110" d="100"/>
          <a:sy n="110" d="100"/>
        </p:scale>
        <p:origin x="57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8:41:56.715"/>
    </inkml:context>
    <inkml:brush xml:id="br0">
      <inkml:brushProperty name="width" value="0.05292" units="cm"/>
      <inkml:brushProperty name="height" value="0.05292" units="cm"/>
      <inkml:brushProperty name="color" value="#FF0000"/>
    </inkml:brush>
  </inkml:definitions>
  <inkml:trace contextRef="#ctx0" brushRef="#br0">19714 2071 183 0,'0'0'39'0,"0"0"-9"0,0 0-7 15,0 0-4-15,0 0-3 0,0 0 0 16,0 0-4-16,0 0 1 0,0 0-4 15,0 0-2-15,-2-19-1 0,1 15-3 16,0 0 2-16,-2 0-3 0,1 1 1 16,-1-1 0-16,2 2-1 0,1 2 3 15,-2-1-3-15,2 1 3 0,0-2 0 16,-1 0 1-16,1 1 2 0,-2 1 0 16,2-2 0-16,0 2-1 0,0-2-3 15,0 2-2-15,0-1-1 0,0 0-1 0,12-1 0 16,4-1 1-16,9 2-1 0,2-2 0 15,3 2 0-15,5 1 0 16,3 0 2-16,5 0-1 0,2-1 0 16,3 1 0-16,-2-1-1 0,5 1 1 0,-1-2 2 15,2 2-3-15,2 0 1 0,-1 0-1 16,1 0 0-16,-4 0 2 0,2-2-2 16,-1 2 1-16,0 0-2 0,1 0-1 15,1 0 2-15,2 0 2 0,3-1-1 16,1 0 0-16,1-1-1 0,-1-1 0 0,-3 1 0 15,1 2 0-15,-4 0 0 0,4 0-1 16,-1 0 1-16,3 0-1 0,-1 0-2 16,1 2 3-16,-2 1-3 0,-2-1 3 15,1-1-1-15,4 0 1 0,3-1 0 16,4 0 0-16,5 0 0 0,2 0 0 16,1 0 0-16,0 0 0 0,-2 0 0 0,0-2-1 15,-3 0 0-15,-1-1 0 0,5-1-2 16,-1 1 3-16,10-1 0 15,3 0 0-15,5-1 1 0,5 0 1 0,1 1-1 16,1-3-1-16,1 4 1 0,1-3 0 16,-1-3 0-16,1 4 2 0,0-2-3 15,0 0 1-15,4 1 2 0,0 1-2 16,3 0-12-16,0-2 12 0,3 1-13 16,0-3-2-16,2 1 16 0,1 0-15 15,3-1 14-15,1 2-1 0,0 2 0 0,0-1 1 16,0 2 0-16,-2 1 1 15,2 0 2-15,-3 1-2 0,-1-2 1 16,0 1 0-16,-5 0-1 0,-5 1-1 0,-6 1 0 16,-6-1 0-16,-6 1 2 0,-7-3-3 15,-4 3 2-15,-8 0-2 0,-5-1 0 16,-6 2 1-16,-7 0-1 0,-3 0 0 16,-6 0-1-16,-5 0-1 0,-11 2-4 15,-3-2-8-15,-8 0-59 0,-7 0-113 0</inkml:trace>
  <inkml:trace contextRef="#ctx0" brushRef="#br0" timeOffset="2355.7441">19715 2099 248 0,'0'0'21'0,"0"0"4"0,0 0-2 0,0 0-4 16,0 0-3-16,0 0-4 16,0 0 0-16,0 0 6 0,3-66 0 15,-1 63 0-15,-2 3 0 0,0-7-3 16,0 1-3-16,0-1-1 0,1 4-5 0,-1 3-1 15,0-2-2-15,0 2-3 0,0-2 0 16,2 1 1-16,-2 0 0 0,0-1 1 16,0 2 0-16,0-1 3 0,0 1-3 15,0-2 0-15,0 2-2 0,0-2-4 16,0 2-1-16,0 0 0 0,-5 0-1 0,1 4 2 16,-3 5 2-16,-2 4-1 0,-1 2 3 15,1 1-2-15,0-2 2 0,1 3 2 16,1 2-4-16,-1 0 2 15,2 3 0-15,1 0-1 0,-1 1 0 0,2-2 1 16,1 1-2-16,0-6 0 0,1 1 1 16,1-6-1-16,1 1 3 0,0 1-2 15,0-2 1-15,0 1-2 0,0-7 2 16,0 5 2-16,0-5-2 0,0-1 0 16,0 6 1-16,1-6-2 0,1 0 3 0,1 4-1 15,0-3 2-15,-2-2 0 0,6 4 1 16,-4-3-2-16,3 0 3 15,0 2 0-15,3-3-1 0,3 2 2 16,-3-2-2-16,8-2-2 0,-1 0 1 0,-1-1-2 16,4 2 1-16,-1-2-1 0,-6 0 0 15,10 0-1-15,-5 0 0 0,3 0 2 16,8 0 0-16,-1 0-1 0,2-3 1 16,1 2-2-16,-1-1 0 0,-1 1 0 15,-5-1 1-15,3 1-1 0,0-1 0 16,0 2 0-16,3-1 0 0,1-1 0 15,2 0 0-15,-1 2-1 0,-2 0 1 0,-2 0 0 16,-4 0 0-16,3 0-1 16,0 0 1-16,0 0 0 0,2 0 0 0,-1 2 0 15,1 0 1-15,-1-2-1 0,1 1 0 16,1-1 0-16,1 0-1 0,2 2 1 16,1-2 0-16,3 1 0 0,0-1 0 15,-1 2 0-15,1-2 0 0,-1 0 0 16,0 0-1-16,2 0 1 0,-2 1 0 0,1 1 0 15,0-2 0-15,2 0-1 0,2 0 1 16,-1 0 0-16,3 0 0 0,0 0 0 16,0 0 0-16,-1 0-2 0,-1 0 2 15,-1 0-1-15,0 0 1 0,0 0 0 16,2 0 0-16,-2 0 0 0,1 0 0 16,1 0 0-16,-2-2 0 0,1 1 1 0,4-2-1 15,-2 0 2-15,3 1-2 16,1 0 0-16,2 1 0 0,1-1-2 15,-2 2 2-15,0-1-1 0,-3 0 1 0,0-1 1 16,1 1-1-16,1-3 0 0,0 3 0 16,2-1 0-16,-3 1-1 0,1-1 1 15,-2 2 0-15,0 0 0 0,0 0 0 16,0 0 1-16,0 0-1 0,2 0 2 16,-1-1-2-16,0-1 0 0,0 1 0 15,0-2 0-15,1 1 0 0,-3-1 0 16,2 2 1-16,-3-1-2 0,-1 2 1 15,0-2 0-15,1 2 0 0,-3 0 1 16,3 0-1-16,-3 0-1 0,-1 0 1 0,-3 0 0 16,1 0 0-16,-3 0 0 0,2-1 0 15,-1 0 0-15,4-1 0 0,3 1 0 16,0-1 0-16,1 1 0 0,3-3 0 16,-3 3 0-16,0 1 0 0,-2 0 0 15,-2 0 1-15,-2 0-1 0,-1 0 1 0,-3 0-1 16,0 0 0-16,-2 0 0 15,2 0 0-15,-2 0 0 0,2 0 1 0,1 0-1 16,3 0 1-16,0-2-1 0,2 1 1 16,0-2-1-16,1 2 0 0,1-1 2 15,1-1-2-15,-1 1-2 0,1 2 2 16,-2 0-1-16,-2-1 1 0,1 1 0 16,-2 0 0-16,-4-2 1 0,0 0-2 15,-1 1 1-15,0-2 0 0,1 0 0 16,-1 2 1-16,3-2 1 0,-1-1-1 0,0 1-1 15,2 2 0-15,1 0 0 0,-1-2-1 16,2 1 2-16,-2 0-2 0,-2 1 1 16,1 1 1-16,-1 0-1 15,-1 0 0-15,-2 0 1 0,2-2-1 0,-2 2 1 16,4-1 0-16,-1-2 0 0,2 1 1 16,1 0-2-16,0 0 1 0,0 0-2 15,-3-1 1-15,2 0 0 0,0 1 0 16,0 0 1-16,1 0-1 0,1 1 0 15,-1-1-1-15,-2 2 1 0,-1-1 0 0,-1 1 0 16,-2-2 0-16,-1 2 1 0,-2 0-1 16,1-2 0-16,-4 2 1 0,0-1-1 15,-6-1 0-15,2 1 0 0,-2-1 1 16,-4 2-1-16,7-1 0 0,-1 0 0 16,0-1-1-16,6 1 1 0,2-1 0 0,-2 2-1 15,-2-2 1-15,-5 2 1 0,0-1-1 16,0-1-1-16,-8 1 2 0,9-2 0 15,-3 0 0-15,-6 1 0 16,4-2 0-16,0 0 1 0,-6 1-2 0,6-1 1 16,0 1-1-16,-4 0 0 0,6-2 0 15,-7 3 0-15,3 0 0 0,-3-1 0 16,2 0-1-16,-1 0 1 0,-1 1-2 16,2 1 4-16,-2-2-1 0,0 1 0 15,-1-2 1-15,5-1-2 0,-3 2 0 16,3-1 0-16,-4 1 0 0,-1-1-1 0,2 1 2 15,-6 2-1-15,5-1 0 16,-6 0 0-16,1 1 1 0,6-3-1 16,-7 2 0-16,4-3 1 0,0 1 0 0,-5 3 0 15,3-1 2-15,-3-2-2 0,1 4 1 16,-1-2 1-16,4-3-2 0,-4 3-1 16,0 0 1-16,6-3-1 0,-6 2 2 15,-1 0-2-15,3-4 1 0,-2 2 1 16,-2 0-1-16,2-2 0 0,-1 2 0 0,-1 1-1 15,-1-7 1-15,0 5 0 0,0-6 0 16,0-6 1-16,0 8-1 0,-3-7 2 16,-1 0-1-16,-2 2 0 15,-1-6 0-15,2 9 1 0,-2-4-13 0,3 1 0 16,0 3-1-16,-1-5 2 0,2 9 15 0,2 1-3 16,-2-4 3-16,3 7-1 15,-2-2 0-15,2 2 0 0,0 4 0 16,0-3 0-16,0 3-1 0,0-1 0 15,0-1-1-15,0 1-1 0,0-1-4 0,0 1-2 16,0 0-3-16,0-1-3 0,-1 0-3 16,1 2 2-16,0 0 5 0,0 0 3 15,0 2 3-15,0 13 15 0,0 8-2 16,0 4-1-16,0 3-5 0,-3-2-35 16,0 2-85-16,-2-3-156 0</inkml:trace>
  <inkml:trace contextRef="#ctx0" brushRef="#br0" timeOffset="3291.279">26777 1905 141 0,'0'0'25'15,"0"0"-7"-15,0 0-4 0,0 0-9 0,0 0 0 16,0 0-4-16,0 0-1 0,0 0 2 15,0 0-2-15,0 0 0 0,0 0 10 16,0 0-10-16,0 0 0 0,0 0-1 16,0 0-1-16,0 0 2 0,0 0 14 15,2 0-8-15,10 0 3 0,4 3-1 0,7-1-2 16,0 2 0-16,0-3 2 16,3 1 1-16,1-2 0 0,1 0 1 15,6 0-3-15,3 0 2 0,2 0-4 16,2 0 1-16,3-2-3 0,1 1-1 0,4-1 1 15,-1 0 0-15,0 1-13 0,-3 0 15 16,-1-2 0-16,-1 1 0 0,-1-1 1 16,-2 1-1-16,-1 0-14 0,-3-2 11 15,-1 3 1-15,-3-2 0 0,-2 2-1 16,-4-1-1-16,-6 0 0 0,-9 2 2 16,0-1-3-16,-5 1 2 0,-2 0 4 15,2 0 4-15,-6 0 0 0,0-2 1 16,0 2-7-16,1 0-3 0,1 0-5 15,-2 0-8-15,1 0-6 0,-1 0-22 0,-1 0-35 16,-14 0-119-16</inkml:trace>
  <inkml:trace contextRef="#ctx0" brushRef="#br0" timeOffset="4383.5513">26836 2064 66 0,'0'0'33'15,"0"0"-2"-15,0 0 5 0,0 0-4 16,0 0-6-16,0 0-3 0,0 0-5 0,0 0-4 15,0 0-2-15,-15 1-5 0,14-1-4 16,-1 0-2-16,1 0-2 0,-1 0 0 16,-3 0 0-16,-1 0 1 15,-4 4 0-15,-3 0-1 0,3-1 1 0,-5 3-1 16,0-1-1-16,4-2 2 0,-4 2 0 0,-2-1 2 16,7-2-1-16,-7-1 1 15,8 0-1-15,3-1 1 0,-4 0 3 16,6 0 0-16,0 0-1 0,-1 0 2 15,5 0-1-15,-1 0 1 0,1 0 2 0,0 0 2 16,-2 0 1-16,2 0-2 0,0 0-1 16,0 0 1-16,0 0 1 0,2 0 2 15,10-2-1-15,6-1-2 0,7-3-3 16,3 2-2-16,3 1 0 0,4-1-1 16,2-1 0-16,3 0 2 0,0 1-1 15,5 1-1-15,0-1 1 0,1 2-2 16,-1 0 0-16,1 2 0 0,0 0 0 15,2 0 0-15,0 0-1 0,-1 0 1 16,0 0-1-16,0 0 0 0,0 0 0 0,0 0-1 16,1 0 0-16,0 2 3 0,1-2-2 15,-1 2 0-15,-4-2 0 0,-3 3-2 16,-3-2 0-16,-6 2 1 0,-2 0-1 16,-4 0-1-16,-2 0 2 0,-1 1 0 15,0-2 2-15,0-1-4 0,-2 3 4 0,-5-3-4 16,1-1 2-16,-5 2 2 15,2-2-1-15,7 0 0 0,-2 0 0 16,1 0-1-16,-3 0 0 0,-3 0 1 16,-2-2 0-16,0 1 3 0,-5-1-1 0,3 0 2 15,-6 1-2-15,1 0 1 0,-1 0-1 16,-4 1 2-16,0-2-1 0,0 2-2 16,3 0-1-16,-2-2-2 0,4-1 0 15,-1 1 0-15,0 0 1 0,1 0 0 16,-5 2 1-16,0-2 2 0,0 2 0 0,1-1 1 15,1 1 2-15,-1-1-2 0,1-2 3 16,-1 3-1-16,1-2-1 0,0 0-2 16,0 1 2-16,-2-1-2 0,1-3 1 15,-1-2 0-15,0 1 2 0,2 2-2 16,-2-2 1-16,0 0-2 0,0 0-1 16,0 1 0-16,0-1 0 0,-2 0 1 15,-1-5-1-15,-1 2-1 0,0 0 1 16,-1 0-2-16,-2 2 1 0,-3-6-1 15,-2 2 1-15,-1-1-15 0,-1 2 14 0,-1 1-17 16,-3 0 2-16,0-1 12 0,-5 3-14 16,0 1 15-16,-3 1 0 0,0 1 0 15,9 2 0-15,-4 1 1 0,8-1 0 16,-2 2-1-16,1-1 2 0,7 1-1 16,-7 0-1-16,8 0 0 0,-6 0-1 0,-6 0-5 15,2 0-8-15,-3 6-37 0,2 3-68 16,5-3-123-16</inkml:trace>
  <inkml:trace contextRef="#ctx0" brushRef="#br0" timeOffset="5242.9092">28020 1430 132 0,'0'0'34'0,"0"0"-2"15,0 0-1-15,-3-93-3 0,-3 73-6 0,-1 4-6 16,2 2-8-16,-4 1-2 15,0 2-1-15,-1 3-3 0,-3-5-1 0,4 8-4 16,-4 2-4-16,-4 3-5 16,0 0 1-16,-8 8-1 0,1 8 8 0,-1 6 9 15,0 1 1-15,1 5 1 0,2-2-5 16,4 1-2-16,4-1-1 0,3 1 0 16,2 2 2-16,2 2 3 0,2 3 0 15,4 4 3-15,1 0 1 0,0-1-3 16,1-1 0-16,5-4-1 0,3-5 0 0,-1-4-1 15,-2-9 3-15,-3-5 0 0,0-5 1 16,-1-1 2-16,2 0 6 0,-3 0 14 16,2 2 7-16,-3-5 3 0,0 0-4 15,0 0-16-15,1 0-10 0,-1 0-10 16,2 0-6-16,-2 0-4 0,1-5-8 16,-1-4-22-16,0 0-29 0,0 2-68 0,-11 4-90 15</inkml:trace>
  <inkml:trace contextRef="#ctx0" brushRef="#br0" timeOffset="5602.8932">27457 1783 317 0,'0'0'47'0,"0"0"-9"15,0 0-9-15,0 0-10 0,0 0-9 16,0 0-7-16,0 0-4 0,0 0-2 15,0 0 0-15,0 0-1 0,41-48 1 16,-25 49 3-16,7 7-3 0,-1 1 0 16,-5 1 2-16,3 2-1 0,-1-2 1 15,-1-1-2-15,0 0-2 0,-4-4-2 16,-2-1 0-16,-3-1 2 0,-4-1-1 16,3-2 0-16,4 0 0 0,1-5-4 15,2-4 1-15,-3-2 6 0,-1-3 4 16,-2-1 5-16,-3 0 2 0,0-5 1 15,0 2 0-15,-2 0 5 0,0 4 4 16,1-1 3-16,-2 6 0 0,-2 3-2 0,1 2-4 16,-2 4-9-16,0-2-3 0,0 2-14 15,0-1-10-15,1 1 0 0,0 0 1 16,4 17-2-16,-2 8-25 0,0 17-49 16,-2 3-137-16</inkml:trace>
  <inkml:trace contextRef="#ctx0" brushRef="#br0" timeOffset="6249.5977">27693 2486 61 0,'0'0'12'0,"0"0"-9"0,0 0 7 0,0 0-8 16,0 0-3-16,0 0 3 0,0 0 0 0,0 0 12 15,12 80-8-15,-9-71 11 0,-2-6-10 16,1 2 2-16,1 3-2 15,-2-4 0-15,0-1 4 0,2 2 6 16,-3-5 19-16,0 0 20 0,0 0 8 0,2 0-10 16,-1 0-19-16,2-9-26 0,2-7-3 15,-1-5-1-15,0 0 1 0,-3-2 9 16,2 1-7-16,-1-3 5 0,-1 0-1 16,1-3-3-16,1 1-4 0,-2 0-1 15,1-2-1-15,1 1 0 0,0 3 3 16,0 0-3-16,-2 7 1 0,3 1-2 0,-3 7-1 15,-1 4 0-15,2-5-1 16,-2 6 2-16,0 0-2 0,1 0 2 16,-1 5 0-16,0-2-3 0,0 2 0 0,0-1-2 15,2-1-2-15,-2 2-2 0,0 0-2 16,0 0 1-16,0 0 1 0,-3 11 2 16,-5 6 4-16,-1 4 0 0,-2 0 0 15,-1-1 0-15,1 0-1 0,0-4 2 16,1-5-2-16,1-1 2 0,3-3 0 0,3-4 2 15,0 0-4-15,3-3 5 0,-1 0 1 16,1 0 3-16,-2 0-1 0,2 0-1 16,0 0-5-16,0-16-1 0,6-8-1 15,6-7 2-15,5-5 3 0,2 1-4 16,1 2 4-16,0 4 0 0,-3 8-1 16,-6 6 0-16,1 6-2 0,1 8-6 15,2 1-19-15,10 12-126 0,0 6-105 16</inkml:trace>
  <inkml:trace contextRef="#ctx0" brushRef="#br0" timeOffset="7970.9791">23469 1315 268 0,'0'0'26'0,"0"0"0"16,0 0-3-16,0 0-2 0,0 0-5 16,0 0-4-16,0 0-2 0,0 0-6 15,0 0-2-15,-4-44 1 0,8 37-2 16,5 1 0-16,4-3-1 0,5 0-2 0,3 3-1 16,1 3 1-16,2 3-4 0,1 0 2 15,0 3-6-15,-4 5-3 16,-5 5-1-16,-1-1 0 0,-7-1-1 15,-2 2 5-15,-1-2 2 0,-5 2 3 0,0 7 4 16,0 0 1-16,-9 5 1 0,-3-4 0 16,-1-2 1-16,0-2 1 0,3-7-3 15,1 5 0-15,5-8 0 0,0 4-1 16,1 5 2-16,3 1 0 0,0 4 2 16,3-1 2-16,7-2 0 0,4 1 2 15,5-3 1-15,3 0-2 0,4-1-3 0,0-3 1 16,0 1-6-16,-3-2 2 15,-1 1 0-15,-4 0-1 0,-2-4 0 16,-4-1-1-16,-3 1-4 0,-4-2 1 0,-3-3 1 16,1 0 0-16,-3 3 4 0,0 6-2 15,-5 5 4-15,-2 4-2 0,-3-1 1 16,-3-3 16-16,0 1-5 0,0-2 2 16,1 1-2-16,1 0-14 0,2-6 1 15,3 3 0-15,2-6 0 0,1 3 0 0,2 0 1 16,1 0 0-16,0 7 2 0,4-2 0 15,5 3 2-15,4-2-2 16,0-5 0-16,2 2 0 0,-1-1 0 16,-6-4-2-16,4 0 1 0,-5-4-1 0,-1 4 0 15,1-4 0-15,-4-1 1 0,1 0 0 16,-4 2 0-16,0 0 1 0,0 8 0 16,-2 4-2-16,-1-1 2 0,0-2-3 15,-2 2 2-15,1-2-1 0,1-5 0 16,-1 7-1-16,1-6-2 0,1-2 0 0,1 2 1 15,-2-1 1-15,3 1 2 0,0 0 2 16,0 4 3-16,0-5-1 0,7 5-1 16,1-1 0-16,0 0-2 0,7 2 1 15,-1-2 2-15,2-1-3 0,-1-2 0 16,-3-3-1-16,-1 1 1 0,-4-3-4 16,-1 3 1-16,1-4 0 0,-3 2 0 15,1 1 0-15,-3 1 1 0,3 5 9 16,-2-5-9-16,-2 8 10 0,1 1-4 15,-2 2-6-15,0 2 7 0,0-5-9 0,-3-1 2 16,1-5 0-16,-1 1 0 0,0 7 0 16,1-9 2-16,0 10-4 0,2-3 4 15,0-6-2-15,0 9 0 0,0-9 0 16,0 0 0-16,0 1 0 0,3-1 1 16,3 2 3-16,-2-3-1 0,6 2 2 0,-1-3-1 15,-2-3-2-15,5 1 1 0,-2-1-1 16,-6-4-2-16,4 3 0 0,-6-2-2 15,1 0-1-15,2-1 2 16,-5-2-1-16,0 5 1 0,2 0 2 0,-2-1-1 16,2 9 1-16,-2-8-1 0,0 8 0 15,0-1 0-15,0 0-3 0,0 8-5 16,0-7-19-16,0 7-99 0,4-8-108 16</inkml:trace>
  <inkml:trace contextRef="#ctx0" brushRef="#br0" timeOffset="8955.8745">19618 2278 452 0,'0'0'10'0,"0"0"-6"16,81-86 0-16,-25 49-2 0,16-1-1 0,10 2-3 16,11 1-2-16,3 3-6 0,-3 6-18 15,-9 7-37-15,-13 7-67 0,-19 7-97 16</inkml:trace>
  <inkml:trace contextRef="#ctx0" brushRef="#br0" timeOffset="9103.4183">19881 2354 273 0,'0'0'54'0,"0"0"-16"0,0 0-22 0,0 0-10 15,131-70-7-15,-59 43-4 0,12-3-8 16,6 2-6-16,-2 1-18 0,-6 3-23 16,-7 7-63-16</inkml:trace>
  <inkml:trace contextRef="#ctx0" brushRef="#br0" timeOffset="9256.1806">20213 2450 349 0,'0'0'14'0,"0"0"-7"16,117-78-3-16,-49 43-5 0,11-3-4 0,10-2-4 16,3 0-4-16,-1 2 2 15,-3 5-4-15,-11 8-19 0,-12 10-44 16,-14 9-92-16</inkml:trace>
  <inkml:trace contextRef="#ctx0" brushRef="#br0" timeOffset="9407.9293">20746 2336 235 0,'0'0'51'0,"0"0"-18"16,84-64-17-16,-23 29-7 0,13-3-4 0,8-1-6 15,7 5-2-15,0 3-1 16,-1 1 0-16,-4 6 0 0,-7 4-6 15,-11 7-14-15,-12 6-54 0,-18 7-43 16</inkml:trace>
  <inkml:trace contextRef="#ctx0" brushRef="#br0" timeOffset="9555.9582">21107 2441 266 0,'0'0'40'0,"0"0"-13"16,132-50-17-16,-61 23-9 0,9-1-9 15,4-3-2-15,1 1-4 0,-1 1 0 16,-9 2-5-16,-5 4-33 16,-14 8-81-16</inkml:trace>
  <inkml:trace contextRef="#ctx0" brushRef="#br0" timeOffset="9695.9566">21603 2399 269 0,'0'0'25'15,"78"-42"-14"-15,-18 15-8 0,11-4-6 16,9-2-5-16,3 1-7 0,2-1-1 16,-2 2 1-16,0 3-2 0,-11 6-15 15,-5 5-46-15</inkml:trace>
  <inkml:trace contextRef="#ctx0" brushRef="#br0" timeOffset="9845.845">22181 2332 145 0,'0'0'80'16,"0"0"-23"-16,0 0-17 0,91-22-19 16,-29 2-13-16,12-3-9 0,7-1-7 15,6-2-7-15,1 1-6 0,-3 0-13 16,-4 3-50-16,-7 2-104 0</inkml:trace>
  <inkml:trace contextRef="#ctx0" brushRef="#br0" timeOffset="9995.0922">22538 2387 392 0,'0'0'25'15,"0"0"-13"-15,98-57-8 0,-43 28 0 16,12-3-4-16,8-2-5 0,8 0-8 16,3 2-9-16,-1 3-3 0,-2 4-13 15,-8 6-22-15,-13 5-44 0</inkml:trace>
  <inkml:trace contextRef="#ctx0" brushRef="#br0" timeOffset="10157.2908">23163 2222 207 0,'0'0'74'16,"0"0"-15"-16,0 0-28 0,0 0-14 16,117-45-13-16,-51 19-8 0,11 1-6 15,0 0-5-15,-1 2-4 0,-3 1 3 16,-8 4 4-16,-7 5-2 0,-12 3-13 0,-16 5-37 15,-12 4-28-15,-17 1 6 0</inkml:trace>
  <inkml:trace contextRef="#ctx0" brushRef="#br0" timeOffset="10255.5584">23517 2149 17 0,'0'0'16'0,"0"0"-5"16,-90 63 2-16,78-53 18 0,7-5 14 0,5-5 6 16,0 0 2-16,16-2-22 15,14-8-17-15,18-3-11 0,13-4-28 16,12-1-98-16</inkml:trace>
  <inkml:trace contextRef="#ctx0" brushRef="#br0" timeOffset="10381.165">23491 2392 108 0,'0'0'-57'0</inkml:trace>
  <inkml:trace contextRef="#ctx0" brushRef="#br0" timeOffset="70405.6937">8786 10404 103 0,'0'0'23'15,"0"0"-1"-15,0 0-7 0,0 0-1 16,0 0-2-16,0 0-3 0,0 0-1 16,0 0-3-16,0 0-3 0,-48-35-3 15,47 35-4-15,1-2-1 0,-2 2 3 16,2 0 1-16,0 0 6 0,2-2 1 0,9 1 2 15,8-1 0-15,8 0 0 0,1-3 0 16,5 2-1-16,2 0-1 0,1 1-2 16,0 1-2-16,2 1 0 0,-2 0 1 15,0 0 1-15,3 0 0 0,-1 0 0 16,1 0-2-16,1 1 0 0,1 1 2 16,-2-2-3-16,4 0 1 0,-2 1 0 15,-2-1 1-15,6 0 0 0,-2 0-1 16,5 0 0-16,1 0-1 0,0-1 1 15,2-2-1-15,-2 0 3 0,1-2-2 0,-3 2 0 16,0 0 0-16,-3 0-1 0,2 0 1 16,-5 0 0-16,1 0 2 0,-1 0-2 15,3-2 0-15,5 3 0 0,0-3-1 16,5 0 0-16,-2 1 1 0,0 1 1 16,-3-2 0-16,3 2 0 0,-3-1 2 0,2-1-1 15,-2 1 1-15,-1 0-1 0,-1 1 0 16,1 0-1-16,1 1 0 0,1 0-1 15,3 2 1-15,-1 0-4 16,3 0 1-16,-4 0 1 0,-1 0 0 0,1 0 3 16,-2 0-2-16,2 0 0 0,-3 0-1 15,2 0 1-15,-1 0 0 0,3-2-1 16,5 1 1-16,-1 1-1 0,2 0 0 16,0 0 2-16,-5 0-4 0,2 0 2 15,-3 0 0-15,0 0 0 0,-2 3 2 0,-3 0-2 16,1 1 0-16,-2 3-2 0,-1-3 2 15,1-1 0-15,-1 0 0 0,-2 0 0 16,-2-1 0-16,-2-1 0 16,0 1 0-16,-3 0 0 0,3-2-1 0,-1 0 2 15,0 0 1-15,2 0-1 0,-4-2 0 16,5-1-1-16,-5-1 2 0,3 2-2 16,-2-1 0-16,4 0 0 0,2 0 0 15,-1 1 0-15,0 0 0 0,0 2 0 16,-4 0 0-16,-4 0 0 0,1 0 0 0,-3 0 0 15,1 0 0-15,-1 0 0 0,3 0 0 16,1 2 0-16,-2 1 0 0,0 0 0 16,-4 0 0-16,-1-1 0 0,-2 0-2 15,0 2 4-15,2-3-2 0,-2-1 0 16,3 2-2-16,1-2 2 0,-1 0 0 16,-1 0 2-16,-3 0-2 0,0 0 0 15,-2 0 1-15,-3-2 1 0,2 1-1 16,0-3 0-16,0 3 1 0,-1 0-1 15,1-1 2-15,-6 1-2 0,1 1 0 0,-5 0 0 16,0-2 0-16,0 2 0 0,1 0 1 16,-2-1-1-16,-6 1 0 0,1 0 0 15,-3-2 1-15,2 2 2 0,-2 0-1 16,2 0 0-16,-6 0 0 0,0 0-2 16,0 0 0-16,2 0 1 0,-1 0-2 15,1 0 0-15,0-1-2 0,0 1-3 0,-1 0-3 16,1 0-4-16,5 0-3 15,-1 0-10-15,0 0-21 0,6-2-143 16</inkml:trace>
  <inkml:trace contextRef="#ctx0" brushRef="#br0" timeOffset="85161.7104">23582 12266 158 0,'0'0'29'0,"0"0"-3"16,0 0-4-16,0 0-5 0,0 0-5 0,0 0-4 16,0 0-1-16,0 0-1 0,0 0-2 15,0 0 1-15,3-32 1 16,-3 26-1-16,0 1-1 0,0-1 1 15,-2-2-3-15,1 3 1 0,-5-3-1 0,1 1-1 16,-3 1-1-16,3 0 1 0,-4 1-2 16,-1 0 1-16,0 2 2 0,1 0-2 15,-4 1 0-15,-3-3 0 0,5 2-1 16,-5 0 1-16,-3 1 0 0,1 2 0 16,-6 0-1-16,-2 0 1 0,0 5-1 0,-2 1 2 15,0 1-1-15,-1-2-1 16,1 1 2-16,-1-2-1 0,3 0 0 15,0 0 1-15,1-1-1 0,0 0 0 16,1 2 0-16,-2 0 0 0,-1-1-1 0,-2 0 2 16,-2 2-1-16,3 0 0 0,-4 1 0 15,1-1 0-15,-2 0 0 0,0 0 0 16,-4 1 0-16,2 0 0 0,-2 2 0 16,1-2 0-16,3 1 0 0,0-1 0 15,2 1 0-15,-1 1 0 0,2 0-1 0,-2 0 1 16,-2 2 0-16,-1 0 1 15,-1-1-1-15,0 1 0 0,1 1 0 16,0-1 0-16,2 1 0 0,0-1 1 16,1 2-1-16,0 1 2 0,2-2-2 0,-1 1 0 15,2 0 0-15,0 1 1 0,2 1 0 16,0 1 2-16,-1 3-1 0,2-1 1 16,3 0-2-16,-2-2-1 0,2 2 0 15,0-1 0-15,0 0-1 0,0-2 1 16,-3 2-1-16,1-2 0 0,-1 0 1 0,1 1-1 15,1-1 1-15,-1 1-2 0,2 3 4 16,0-1-2-16,1 3-2 0,1 1 2 16,1-2-1-16,1 3-1 15,0-1 2-15,1 2-1 0,0-1 2 0,-1-1-2 16,3 1 1-16,0 0 0 0,0-2 0 16,-1 0-1-16,1 1 1 0,-3-2 0 15,2-1 0-15,-3 1 1 0,1 0-1 16,1 1 3-16,3 0-2 0,-2 0 2 15,2 1-2-15,2 0-2 0,-5 1 0 0,2 0-1 16,-1 1 2-16,1 2-1 0,-1-2 1 16,2 1 0-16,1-1 0 0,2 0-2 15,-1 0 2-15,0 2 0 0,0 3 0 16,0 0 2-16,0 1-2 0,-1-1 0 16,1 1 0-16,0-2 0 0,0-1 0 15,0 0 0-15,0 0 0 0,1 0 0 16,-1 0 0-16,1 2 6 0,0 0-2 0,0 3 1 15,0-2 0-15,-1 2-3 0,3-4-2 16,0 3 0-16,0-2 0 0,4 0-1 16,-1 1 3-16,1 0 1 0,2 1 0 15,-3 1 1-15,1-1-4 0,0 1 0 16,0-1 0-16,0-1 3 0,-1-3-1 16,3 1 1-16,-3-1-1 0,1 0-1 15,-3 2 0-15,2 0 6 0,0 3-3 16,-1-3 1-16,1 3 0 0,0 1-5 0,3-3 1 15,-1 2 0-15,2 0 0 0,1 0-2 16,-1-2 2-16,0 3 0 16,0 1 1-16,-1 3 0 0,1 1-1 0,0-1-1 15,0 5 1-15,0-2-1 0,2 3 1 16,-1 2 4-16,1-2-2 0,1 3 3 16,0-2-4-16,0-2-2 0,0 1 0 15,0-3 0-15,3 0 0 0,0-1-1 16,1 3 1-16,0-3-2 0,2 0 3 0,0-2 0 15,-1-1-1-15,3-3-1 0,-1-3 1 16,2-5-2-16,-1 1 3 0,1-2 4 16,1-2-5-16,-1 1 5 0,1 0-4 15,1 0-2-15,1 2 2 0,-2 0-2 16,3 3 0-16,-1-2-1 0,0 1 2 0,-3 1-2 16,2 0 1-16,-3-1 1 15,2 4 0-15,-1 1 0 0,1 0-1 16,2 0 0-16,1-4 0 0,2 1 0 15,0-2 0-15,2-2-2 0,1-1 1 0,1-3-1 16,0 1 0-16,-1-1 3 0,2 1-1 16,-1-2 5-16,2 4-3 0,0 2 2 15,0 0-2-15,0-2-2 0,1 0 2 16,-3-4-1-16,-1-1-1 0,1-1-1 16,-1-1 1-16,0 0 0 0,1-2 0 0,3 2-2 15,-1 1 2-15,0 1 0 0,1-1 0 16,1 4 1-16,-2 1 1 0,1-4-2 15,1 4 1-15,0-3 0 16,-2 1-1-16,3 0 1 0,1-1 0 0,-1 0-3 16,4 2 2-16,-1 1-1 0,1 2 1 15,-1-6 1-15,-1 4-4 0,2-3 4 16,1-2-1-16,-2 2 1 0,3-1 1 16,2 1-2-16,0 0 2 0,3 0 18 15,1 0-19-15,3 3 19 0,-3-4-3 0,2-1-19 16,-2-1 17-16,2 0-13 0,0 1-2 15,0-3 0-15,0 2 3 0,-2-1-4 16,-1 0 3-16,-1-3-1 16,-1 1-4-16,-1-1 6 0,2-1-5 0,-1 4 3 15,2-5 4-15,-2-1-4 0,2 1-1 16,-2-4 2-16,-3 0 0 0,-1-3 1 16,-3 0 1-16,0-1-3 0,-3 2 1 15,-1-4 1-15,1 0 0 0,0 1 0 16,2-2-1-16,-3 3-2 0,2-3 3 0,2 0 0 15,0 0 0-15,2 0 2 0,0 0-4 16,1 0 2-16,-1 2 0 0,0-2-2 16,-1 0 0-16,0 0 1 0,-1 0-1 15,2 0 3-15,-1 0-1 0,2 0-2 16,-1 3 0-16,-2-3 1 0,0 0 1 16,-2 0 1-16,1 2-3 0,-2-2 2 15,-1 0-1-15,2 0 2 0,1 0 1 16,1 0 2-16,0 0-2 0,3-2-1 15,-1-3 2-15,2 5-3 0,2-3-2 0,2 1 1 16,2 2-1-16,1 0 2 0,0 0-2 16,1 0 0-16,1 0 0 0,-4 0 0 15,-1-2 1-15,1-1 2 0,-3 0 2 16,0 1-4-16,-2-6 1 0,-1 3 1 16,0-4 1-16,-2 1 1 0,1-2-2 0,-1 3-2 15,1 0 0-15,-1-4 1 16,4 4-3-16,3-3 4 0,1 2-5 0,0-4 1 15,1 5 2-15,-3-4 1 16,0 2-2-16,-1 2 2 0,0 0-2 0,0 0 1 16,-2 1-1-16,-2-1-1 0,-2 3 1 15,-2-3 0-15,-2 2 4 0,1-2-2 16,0 0 1-16,2 0-3 0,-1-2-11 16,1 0 11-16,3 0-16 0,0 0 16 15,3 2 1-15,-1-2 0 0,4 2 0 0,-1-2 1 16,0-2-2-16,0 0-18 0,0-1 18 15,-5 0-16-15,-2 1 17 0,-1 1 1 16,-2 2-1-16,0-2-1 16,0 2 0-16,0 4 2 0,0-4-1 0,2-3 1 15,-3 4-2-15,-1-2 0 0,2 1 0 16,-2-4 0-16,2 4 1 0,0-4 1 16,3 2-2-16,1-3 0 0,2-1 1 15,1 1 1-15,2-2-1 0,-1 3-1 16,-1-3 1-16,-4 0-1 0,0 2 2 0,-3-2 1 15,-1 3-2-15,-3-2 2 0,0 1 0 16,-1-2-1-16,0 2 1 0,-1-5-2 16,2 2 1-16,3 2 0 0,1-3-1 15,1 0 1-15,0 2-1 0,0-4 1 16,2 5-2-16,-3-2 1 0,-1 3 1 16,0 1-1-16,-2-1 1 0,-3 0 1 0,1 0-2 15,-2 2 2-15,1-5 0 16,1 5-1-16,0-5 0 0,1 2 3 15,-2 0-4-15,3-1 2 0,0 0-3 0,0-2 2 16,0-1-2-16,-2 2-4 0,1-3 6 16,3 0-9-16,-1 1 9 0,-1 0-1 15,1 1 0-15,-3 2 0 0,0-2 1 16,-1 0 2-16,-2-1-3 0,2 0 2 16,-1-1 0-16,2-3 0 0,-1-1-1 0,3-1 0 15,0 1-1-15,-2-2 1 0,1 1 0 16,-5 1 1-16,2 1-1 0,-4 1 0 15,2 1-1-15,-2 0 1 16,-1-1 0-16,2 0 1 0,0-1-2 0,2 1 2 16,-2-2-2-16,3 0 0 0,-2 1-1 15,2-2-3-15,-3-1 3 0,3 0-4 16,-3-1 4-16,-1-2 1 0,-1 1 0 16,-1 0 2-16,1-2-3 0,0 0 1 15,-1-2-1-15,0 1 2 0,2 0-2 0,-4-2 2 16,1 0-1-16,1 0 0 0,-1 2 1 15,-2 0-1-15,2 1 0 16,1 0 1-16,-1 0-2 0,1-1 1 16,1 0 0-16,-1 3 0 0,-1 1 1 0,1-2-7 15,-3 2 5-15,1 0-4 0,-4 2 4 16,3 0 1-16,-1-1-1 0,0 0 1 16,0-2-2-16,0 0 2 0,0-3 0 15,0 1 0-15,0-1-1 0,2 1 1 16,-3-1-2-16,2 1 3 0,-2 3-1 0,1 0 0 15,-2 2 0-15,0 0 0 0,1-1 0 16,0-2 0-16,-2 0 0 0,0-1 0 16,0 1-1-16,-2-2-3 15,-1 1 3-15,0 0-4 0,0 1 4 0,0-1 1 16,0 1-1-16,0-1 0 0,-1 1 0 0,-2 0 1 16,2 1 0-16,-2-4 0 15,1 0-2-15,-2-4 2 0,1 3-2 16,0-1 1-16,-3 0 0 0,1 3 0 15,-1 0 1-15,-4 2-1 0,1 1 0 0,0 0 0 16,-3-1 0-16,0-1 0 0,-4-2-1 16,1-1-4-16,-2 0 4 0,3-1-3 15,-2-1 4-15,3 1 1 16,0 2-2-16,0-4 2 0,1 0-1 0,1-2 1 16,0-1 0-16,3 1 0 0,-2 1 0 0,1 2 0 15,0 1-1-15,0 2 1 16,0-1-1-16,0 4 0 0,0 0 1 15,-2-2 1-15,2 1-2 0,-3-2-5 16,-1 0 3-16,-1-1-4 0,-3-2 5 0,-1 0 2 16,-2 1-2-16,0 0 1 0,-2-2 0 15,0 3-1-15,-1-1 1 0,-3 0 0 16,1 0-1-16,-4 0 1 0,-1 2 1 16,0 1-1-16,-2 2 0 0,1 1 1 15,0 1-1-15,-4 3 0 0,2-1 0 0,-3 1 1 16,1 3-1-16,0-1 1 0,1 1-1 15,0-3-5-15,1 2 5 16,-2-1-6-16,-2 2 5 0,-1 0 1 16,-2-1-2-16,-3 2 2 0,2 0-1 0,2-1 2 15,2 3-2-15,2 0 0 0,1 0 0 16,0 2 1-16,-1 1-1 0,0 1 1 16,-1-1-1-16,0 3 0 0,2 1 0 15,3-2 0-15,-2-1 1 0,2-1 0 16,-2 0 0-16,0 0 1 0,-2-2-1 0,-1-1-1 15,1 4 1-15,0 1 0 0,2-2 0 16,-2 4 0-16,1 0 0 0,1 1 0 16,-1 1 0-16,1-2 1 0,0 1-1 15,1-1 0-15,1 1 0 0,1 2 0 16,1 0 1-16,3 2-2 0,0 0 1 0,3-1 0 16,-3 1-1-16,1 2 1 15,-1-2 1-15,0 1-2 0,0 0 1 16,-1 1 0-16,-1-2-1 0,1 3 1 15,-2-1-1-15,0 2 1 0,2 0 0 0,-2 0 0 16,0 0-1-16,1 0 1 0,-1 0 0 16,-1 3 0-16,1-1 0 0,-1 1 0 15,2-3 0-15,-1 0 0 16,2 0 1-16,1 0-1 0,7 0 0 0,-2 0-1 16,1 0 1-16,-1 0-1 0,-5 0 2 15,4 0-2-15,5 1 0 0,-1 2 1 0,-1-1 0 16,-1-1 0-16,-3 3 1 0,6-4-1 15,-3 1 0-15,1-1 0 16,-3 0-1-16,2 0 1 0,1 0 0 0,-1 0 0 16,8 1 0-16,-8 1 0 0,1-2 0 15,8 2 0-15,-8-1 0 0,7 0 0 16,0-1-1-16,-2 3 1 0,1-3 0 16,-1 0 0-16,1 2 2 0,-3-2-2 15,3 0-1-15,-7 2 1 0,8-2 0 0,-8 0 1 16,8 0 0-16,0 0-1 15,-2 0 0-15,2 0 0 0,0 0 0 0,6 0 0 16,-5 0 0-16,7 0 0 0,-7-2 1 16,1 2-1-16,-2-2 1 0,-7-1-1 15,7 2-1-15,-9 0 1 0,1-1 0 16,7 2 1-16,-8 0-1 0,10 0 0 16,5 0 0-16,-1 0 1 0,7 0-2 15,-1-2 2-15,1 2 0 0,-2 0 0 16,1 0 0-16,-1 0-4 0,1 0-6 0,-5 0-27 15,-2 2-18-15,-6 9-42 0,0 2-147 16</inkml:trace>
  <inkml:trace contextRef="#ctx0" brushRef="#br0" timeOffset="86785.0454">19355 17028 130 0,'0'0'51'0,"0"0"-4"16,-96 10-8-16,68-10 0 0,5 0-3 16,4 0 3-16,6 0-3 0,3-2-6 15,6 2-8-15,1-3-10 0,3-4-5 16,0-3-5-16,4-10-1 0,13-6 0 16,9-3 2-16,9-6-1 0,8-2 3 0,11-6-1 15,8-1 1-15,11-2-1 0,10 1 3 16,7-2-5-16,4 2-3 15,0 3 1-15,-4 4-4 0,-10 6 5 0,-6 7 1 16,-9 3-1-16,-5 6 0 0,-10 1 0 16,-9 4 0-16,-6 0-1 0,-12 5 2 15,-7 0-1-15,-7 3 2 0,-6 1 0 16,5-3-1-16,-5 2 0 0,0-1-1 16,1-3 1-16,-1 2-2 0,-2 1 1 15,5-4 0-15,-5 5-1 0,1-3 2 0,-1 1-1 16,-1 5 0-16,0-7 3 0,0-4-3 15,-4-4 2-15,-6-3-1 0,-3 4-2 16,-4 0 1-16,-5 1 1 16,-3-2-1-16,-1 0 1 0,0-1 1 0,2 0 0 15,3-1-1-15,1 2-1 0,5 1 1 16,3 3-1-16,1 2 0 0,6 3 1 16,2 3-1-16,-1 0-2 0,4 3-1 15,-2-1-3-15,2 1 0 0,0 0 0 16,0-3 2-16,3 3 3 0,14 0 0 0,9 0-2 15,8 0 2-15,-1 0-1 0,2 4 0 16,1 2 1-16,-1 0-2 0,-4 0 2 16,2 0-1-16,-5 1 0 0,0-1 1 15,-4 0-1-15,1 0 1 0,-2-2 0 16,-7-1 0-16,-1-1 0 0,-3-1 1 16,-6-1-1-16,0 2 1 0,-1-2-1 15,0 2 0-15,-1-2-2 0,-2 7-1 16,-10 11 0-16,-16 12-1 0,-18 12 1 15,-13 8-8-15,-6 7-27 0,-3 1-61 0,5 1-143 16</inkml:trace>
  <inkml:trace contextRef="#ctx0" brushRef="#br0" timeOffset="87967.6499">27134 13473 54 0,'0'0'31'0,"0"0"1"15,0 0-1-15,0 0 0 0,0 0 5 16,0 0 3-16,0 0 5 0,0 0-2 16,-77 22-4-16,77-22-6 0,-3 0-9 0,2 0-5 15,-1 0-4-15,1 0-4 0,0 0-3 16,1 0-2-16,4-9-3 0,15-6-1 15,11-5-1-15,13-4 2 16,14-2-1-16,6-4 1 0,11-2 0 0,4-3-4 16,7-3-1-16,5-1 2 0,1-1-2 15,-1 1 4-15,-4-1 0 0,-6 3 0 16,-6-1 0-16,-9 3-1 0,-9 3 1 16,-11 3-1-16,-9 3 2 0,-7 4 0 15,-6 2 1-15,-9 8 0 0,-3 1-1 0,-5 4-1 16,-3 3 2-16,0 1-1 15,-3 3-1-15,0 0-1 0,0-4-1 0,0-1 0 16,-9-1-2-16,-1 1 1 16,-3 4 0-16,-9 1 0 0,2 0 1 0,-9 4-2 15,-2 8 1-15,0 2 2 0,-8 2-2 16,-3 2 1-16,-7 2 0 0,-4 2 1 16,-6 1-1-16,-3 1 1 0,-5 1-1 15,0-3 1-15,2 2-1 0,1-2 1 16,8-1 0-16,3-3 0 0,7 1-1 0,4-4 1 15,7-2 0-15,5-1-1 0,8-5-1 16,8 2 0-16,4-5 4 0,6-1-3 16,1 1 5-16,3-4-5 0,-2 0 1 15,2 0 2-15,-1 1-3 0,-1-1 4 16,2 0-4-16,-1 1 5 0,1-1 3 16,-2 0 0-16,2 0 1 0,-1 0 0 15,1 0-1-15,-2 0-1 0,2 0 0 16,-1 0-2-16,1 0 1 0,-2 0-3 15,2 0-1-15,-1 0-2 0,0 0-1 0,-2 0-2 16,-1 2 5-16,-5 6-3 0,-3 3 6 16,-4 6-4-16,2 3-3 0,-2 2 3 15,1 0-2-15,-2 3 1 0,1 0 0 16,-1 1 1-16,4-3-1 0,1 0 0 16,5-8 0-16,3-5 0 0,1 0 1 15,3-5 0-15,-2 2-1 0,2-1 1 0,0-2 0 16,0 2 1-16,9 2 1 0,10-1 2 15,7-7 1-15,11-1 0 16,8-9 1-16,9-6-5 0,4 1 1 0,-1-2-1 16,3 2-1-16,-4 1 0 0,-1 5-3 15,-3 5-4-15,-5 1-18 0,-7 3-32 16,-11 0-51-16,-10 4-128 0</inkml:trace>
  <inkml:trace contextRef="#ctx0" brushRef="#br0" timeOffset="89028.7745">28815 13523 328 0,'0'0'55'0,"0"0"-6"16,18-79-3-16,-12 56-6 0,-1 7-7 0,1-1-9 16,-1 8-8-16,-4 3-5 0,2 1-5 0,-3 5-5 15,0-2-4-15,0 2-3 0,4 0 2 16,2 8 0-16,3 11 2 0,1 9 1 15,-3 9-1-15,-1 7 0 16,-1 4 2-16,0 2-2 0,-2 0 2 0,0-4-1 16,0-3 1-16,-2-6 0 0,-1 0 1 15,2-5 5-15,-2-4-4 0,0-8 3 16,0 0-3-16,0-8-2 0,0-7 0 16,0 8 0-16,0-6 1 0,0-2-1 15,0 6 0-15,0-5 0 0,0-1-1 16,0 1-3-16,0-6-14 0,0 0-21 0,0 0-36 15,0 1-73-15,0-1-88 0</inkml:trace>
  <inkml:trace contextRef="#ctx0" brushRef="#br0" timeOffset="89465.0273">29453 13411 333 0,'0'0'23'16,"0"0"-7"-16,0 0-4 0,0 0-6 16,0 0 0-16,0 0-5 0,-82-20 0 15,57 35 3-15,-2 3-2 0,2 6 0 16,2 3 0-16,4 1 0 0,1 4 1 16,3 1-2-16,2 1 0 0,1-2 0 15,5 2 0-15,1-5 1 0,1 0-1 16,3-2 0-16,2-1 0 0,0-2 0 15,2-2 0-15,3-1 5 0,2-1-5 0,2-2 6 16,2-1-3-16,4-5 1 0,3-2 4 16,6-3 0-16,5-3-1 0,3-4 0 15,3 0-1-15,2-1-3 0,-4-9-3 16,1 0 3-16,-4-5-3 0,-1-3-6 16,-4 1 5-16,-1-5-4 0,-2 3 4 15,-3-2 1-15,-5-2-1 0,-2 0 2 16,-2-2-2-16,-4 2 3 0,-5-4-3 0,-1 0 2 15,-1 0-2-15,-10 1 1 16,-3-2-2-16,-3 3-1 0,-5 5-1 0,-3 5 1 16,-2 3-1-16,-3 7-2 0,-4 3-4 15,1 2-7-15,0 4-31 0,0 8-20 16,5 5-42-16,5 0-102 0</inkml:trace>
  <inkml:trace contextRef="#ctx0" brushRef="#br0" timeOffset="90232.6887">29998 13553 367 0,'0'0'43'0,"0"0"-5"0,0 0-14 16,0 0-9-16,0 0-12 0,0 0-7 0,0 0-4 15,0 0 0-15,0 0 1 0,25-30 3 16,-21 44 3-16,1 4 0 0,-2 3 1 16,-3 3 0-16,0-2-1 0,0-5 1 15,0 2 0-15,0-1 0 0,0-4 0 16,0-1 0-16,0-2 1 0,0-4-1 16,0-2 1-16,0 1 1 0,0-6 4 15,0 0 4-15,0 0 0 0,4 0-1 16,7 0-2-16,3-7-5 0,6-7-1 15,-1-2 1-15,2-4 0 0,1-2-2 0,-1 1 1 16,-2 0-1-16,2 0 0 0,-4 3 1 16,0 1-1-16,-2 2 1 0,-2 5-1 15,-7 5 0-15,1 0 0 0,-4 3 0 16,0-1-1-16,2 2-1 0,0 1-2 16,3 0 0-16,7 1 0 0,-1 9-1 0,-3 2 2 15,-2 1-2-15,-1 5 2 0,-2-2 1 16,-3-3 0-16,-2 4 2 15,1-1-1-15,-1-3 1 0,0 3-1 16,1-5 2-16,-2-6-1 0,1 0 1 0,-1-5 1 16,0 0 3-16,0 0 3 0,3 2 3 15,-3-2-3-15,7 0-2 0,5 0-3 16,5-9 0-16,4-3 0 0,-1-4 0 16,-2-2-1-16,0-1 0 0,-1-1 0 15,-2 0-2-15,-1 2 1 0,-1 0 0 16,0 1 0-16,0 4 1 0,-4 4 1 0,2 1-4 15,-3 2 4-15,-5 3-4 16,1 2 0-16,-4 1-2 0,6 0 0 16,1 0 2-16,3 0-4 0,5 2 6 0,-1 11-4 15,1 2 2-15,-3 3 1 0,-3 2-2 16,0 0 1-16,-3-7 0 0,1 2 1 16,-3-4 0-16,0-2 0 0,1 0 0 15,-4-4 2-15,5 0 1 0,0-3 1 16,2-2 1-16,9 0-1 0,1-10-2 0,8-9-1 15,2-5 0-15,-4 0 0 0,1-2 2 16,-2 2-2-16,-3 5 0 0,-7 6-2 16,-5 5-3-16,1 8 0 0,2 0-1 15,3 15-4-15,9 10-4 0,3 8-36 16,9 9-184-16,7 1-1 0</inkml:trace>
  <inkml:trace contextRef="#ctx0" brushRef="#br0" timeOffset="93864.6745">19511 12157 99 0,'0'0'12'15,"0"0"-1"-15,0 0-1 16,0 0-1-16,0 0-1 0,-85-75-2 16,59 64 2-16,-4 0 2 0,-5-2-1 0,-4 3-1 15,-6-1 0-15,-3 1-3 0,-4 1 0 16,-1 1-1-16,-3 2-2 0,-1 2 0 16,2 0 0-16,-1 1-1 0,2 0 1 15,1 2-1-15,-1 1 2 0,-4 0-2 16,-2 0 0-16,-4 0-1 0,-3 0 1 0,0 4-1 15,0 3 0-15,2 0 1 0,1 1 1 16,-1 2-2-16,0 2 0 0,-3 2 0 16,-5 0 1-16,-3 1-1 0,-2 2 1 15,3 1-1-15,1 1 0 0,5 2 0 16,4 2 0-16,3 1 0 0,2 1 1 16,1-1-1-16,1 2 0 0,-1 1 1 15,-2 1-1-15,1-1 3 0,-3 0-2 16,4 1 0-16,4-1 0 0,1 4 0 15,1-1 2-15,4 2 1 0,-3 3 1 0,1 0 0 16,3 0-2-16,-1 1-3 0,1 0 0 16,-1 1-1-16,0 3 0 0,1 2 1 15,1 1 0-15,3 3 1 16,4 0-1-16,-1-2 1 0,4-1 2 0,-1 0-2 16,-2-2 1-16,4 0 2 0,-1 0-2 15,4 2 1-15,1-1-2 0,5 0-2 0,1 3 1 16,1 2 0-16,0 0-2 0,1 2 2 15,-2 1 0-15,-1 0-1 0,-1 0 1 16,1-1 1-16,-1-2 2 0,3-2 1 16,1 2 0-16,2 0-1 0,3-2 1 15,2 3-5-15,1-1 1 0,6 0-1 16,1 3-2-16,3 0 3 0,0 1-1 16,1 1 2-16,1 1 0 0,-2-1-1 15,0-1 3-15,-4 1 0 0,3 0 0 16,0-1 0-16,1 1-2 0,1 1-1 0,2 2-1 15,3 2-1-15,0 2 2 16,0 1-2-16,0 0 2 0,5-5-2 0,1-1 1 16,1-1 5-16,2 0-3 0,1-2 0 15,-2 2 1-15,1 2-4 0,1 0 0 16,2-1-1-16,-2 2-1 0,6-1 1 16,-2-3 1-16,2-5 0 0,7-2 0 15,-1-3 4-15,3 0-2 0,3-1 0 16,1-1 0-16,2 2-4 0,-2 0 1 0,1 1-2 15,-3 5 0-15,1-4 0 0,-1 2 2 16,1-4 1-16,1-2-2 0,4-4 0 16,0-1 2-16,0-2-3 0,-1-1 3 15,0-2 0-15,1-2-1 0,2 1 6 16,3-2-1-16,3 0-1 0,3 3 2 16,3-1-8-16,0-1 1 0,2 1 0 0,-2 1-1 15,2-2 3-15,-3 0-3 16,2 1 1-16,-5 3 1 0,2 0-1 15,-5-1 2-15,1 0 1 0,-2-3-1 0,3-6 2 16,-3-1 0-16,2-2 0 0,0-3 0 16,1 1-1-16,3 1 1 0,-1 1-2 15,3 1 1-15,1-2 1 0,2 1-1 16,0-4 1-16,0 1-2 0,1-3 2 16,-5 0-1-16,3-3 1 0,-1 1 1 0,1-2-1 15,-1-2 2-15,1 2-4 0,-4 0 2 16,3-2 18-16,-3 0-19 0,2 2 19 15,4-2-17-15,0-3-4 16,2-1 5-16,5 1 0 0,0-4-2 0,2 1 2 16,0-1-2-16,0 1-1 0,0 1 1 15,-2 1 0-15,0-3 0 0,-2 0-2 16,-3 0 1-16,1 0 3 0,-2-5-2 16,0-4-13-16,0-2 18 0,0 1-17 15,3-3 19-15,0 1 1 0,-2 2 3 0,1-2-4 16,4 1 1-16,1 1-3 0,3 0-3 15,4 1 2-15,0 2-3 0,-3-3 0 16,-3 2 1-16,-4-2 1 16,-2 0-1-16,-2-2 2 0,-1 1 2 0,-2-1-1 15,1-3 4-15,-1 0-1 0,2-2 0 16,-1-5 1-16,0 1 3 0,0-6-1 16,4-3 2-16,-1-2 1 0,2 0-1 15,0-2-1-15,0 4-4 0,-3 1-1 16,-1 2-3-16,-1 1 1 0,-3 1-2 0,-3 3 3 15,-3-1-1-15,-2-1-1 0,-3 0-1 16,-1-3 0-16,2-3-2 0,-2 0-1 16,0 1 4-16,-2-3 0 0,1 1 11 15,-3-1-1-15,1-2 0 0,-1-2-1 16,-1-2-12-16,-3-3 2 0,1 0-1 0,-2 0 3 16,0 0-3-16,-4 0 2 0,1 2-3 15,-2-2 2-15,0 2 0 16,-3 1-5-16,1-1 5 0,-1-2-7 15,0-3 5-15,-2 0 2 0,2-3-2 0,-2-1 1 16,1-3-2-16,0 1 2 0,-2 0-1 16,-1 2 1-16,2 1-1 0,-4 1 2 15,-1 1-3-15,-4 0-3 0,-1 2 2 16,-1-1-3-16,-2-2 4 0,-2-1 1 16,-1-2 0-16,0-2 2 0,0-4-3 15,0-3 3-15,-1 2-3 0,-1 1 2 16,-1 1-1-16,2 2 1 0,-1 2-2 15,2 0-3-15,-1 1 0 0,-1-1-1 16,1 2 4-16,-2 0 2 0,0-1-2 0,-1 0 1 16,-5 1 0-16,2 1 0 0,-3 2 2 15,-3 2 0-15,-2 0-2 0,0 0 2 16,-3 1-2-16,-1-3-5 0,2-1 4 16,-2-3-3-16,-1-1 2 0,-1-3 3 15,-2-2-2-15,-1 0 1 0,-2 1 0 16,0 1 1-16,-5 5 0 0,1 1 0 15,-1 4 0-15,0 0 0 0,-4 2 0 0,4 0-5 16,-3 0 3-16,2 0-3 16,1-1 4-16,2 1 0 0,0-3 0 0,1 0 0 15,2 1-2-15,0 1 2 0,-1 1-1 16,-2 3 2-16,-3 3-2 0,-1 3 1 16,-2 2-2-16,-1 2 1 0,-5 3 0 15,4 0 1-15,-2 0-1 0,-2-1-4 16,4 0 3-16,0 0-1 0,4 0 0 0,0 1 4 15,2 0-4-15,4 0 4 0,0 0-2 16,2 1 0-16,3-1 0 0,-1 5 1 16,0-3-1-16,0 3-1 0,0-1-1 15,-5 1 2-15,-2 1 0 0,-2-3 2 16,-1 3-2-16,-2 1 0 0,2 2-2 0,0 0 2 16,-1 3 0-16,1 1-1 15,-2-2 1-15,-1 2 1 0,-2 0-1 16,0 1 2-16,0 3-2 0,3-4 0 15,2 2 0-15,0 1 0 0,1-2 1 0,1 1 1 16,0 0 1-16,0 2-2 0,1-2-1 16,0 3 1-16,1-1-1 0,0 2 0 15,1 1 2-15,2 2-2 0,2 2-1 16,0 1 0-16,-2 0-5 0,-2 9-17 16,-7 6-35-16,-7 8-98 0,-1 6-86 0</inkml:trace>
  <inkml:trace contextRef="#ctx0" brushRef="#br0" timeOffset="94635.1717">14294 16043 235 0,'0'0'39'0,"0"0"-14"0,0 0-10 15,0 0-5-15,0 0 2 0,84-78-2 0,-32 51 1 16,7-5-4-16,9-4 1 0,13-5 0 16,10-7-1-16,10-4 3 0,5-5-1 15,5 0-3-15,-6 2 1 16,-7 10-4-16,-10 6-1 0,-14 11-1 0,-12 5-2 16,-13 5 0-16,-11 5 0 0,-15 6 0 0,-11 4 2 15,-5 2 0-15,-7 1-2 0,0 0-1 16,0-2-2-16,0 2-5 15,0-2-2-15,0 1-9 0,0-7-1 0,0-4-1 16,0-3-10-16,-9-5-8 0,0 2-3 16,-2 1 1-16,-4 0 11 0,-1 0 10 15,-2 0 14-15,-4 0 0 0,2 2 8 16,-5-1 8-16,2 3 4 0,0 2 6 16,1 1 3-16,6 4 4 0,0 0-5 15,6 2 2-15,3 3-5 0,4 0-5 0,3 1-4 16,-1-1-5-16,1 1-4 0,-2 0 0 15,2 0 1-15,0 1 3 0,9 9 0 16,11 4-1-16,10 4 9 16,10-3-5-16,9-1 4 0,3-1-3 0,6 3-5 15,-3-1 0-15,-5 2-4 0,-9-2-1 16,-11 5-2-16,-10-1 2 0,-13 2 0 16,-7 1 0-16,-21 6 1 0,-15 4 1 15,-15 3-2-15,-11 2-3 0,-3 1-12 16,-3-2-38-16,3-7-133 0</inkml:trace>
  <inkml:trace contextRef="#ctx0" brushRef="#br0" timeOffset="95226.5691">20716 12444 218 0,'0'0'33'0,"0"0"-5"0,0 0-5 0,0 0-5 15,0 0-7-15,0 0 2 0,0 0-2 16,0 0 0-16,0 0-3 0,23-22-2 16,-23 22-4-16,2-1-5 0,-2 1-3 15,0 0 0-15,0 0 2 0,-10 0 4 16,-7 9-3-16,-7 2 6 0,-4 2-3 16,-3 1 0-16,-1 0 1 0,-1 1 0 15,2 0 5-15,2 0-4 0,5-1 3 16,9-5-5-16,1 0-2 0,7-4 4 0,4-3-4 15,0 1 4-15,3-3-1 0,-2 0-1 16,2 0 3-16,0 0 2 0,3 0 2 16,13 0-2-16,9 0 0 0,5-3-4 15,-1-1-1-15,-2 1-1 0,-9 2-1 16,2-1-6-16,-6 2-11 0,-8 0-25 16,-4 2-136-16</inkml:trace>
  <inkml:trace contextRef="#ctx0" brushRef="#br0" timeOffset="95845.7991">20761 12410 180 0,'0'0'23'0,"0"0"3"0,0 0-3 16,0 0-4-16,0 0-6 15,0 0-3-15,0 0-2 0,27-77 2 0,-11 59-1 16,-3 1 4-16,0-1 2 0,0 0 3 16,-4 5 2-16,-3 1-5 0,-2 5-3 0,-2 2-4 15,2 2-1-15,-4 3-5 16,0-1 3-16,0 1-2 0,0-2-2 15,1 0-2-15,-1 1-1 0,-7 1-2 0,-13 3 1 16,-14 8 3-16,-10 5 0 0,-1 3 0 16,2-1 0-16,5-3-1 0,6-1 1 15,11-5-4-15,6-2 0 0,9 0-3 16,6 0-5-16,3 4-18 0,24-5-173 16</inkml:trace>
  <inkml:trace contextRef="#ctx0" brushRef="#br0" timeOffset="97413.6828">19215 11957 177 0,'0'0'24'16,"0"0"-3"-16,0 0-2 0,0 0-2 15,0 0-7-15,0 0-6 0,0 0-1 16,0 0 2-16,0 0 0 0,-53-17 4 0,89 17-2 15,19 0-1-15,14 0 0 0,18-2 0 16,13-1-2-16,15-2 1 0,11 0 0 16,11 0-2-16,7-1 2 0,6 0-2 15,9 1 3-15,9 2 0 0,7 0-2 16,6 0 0-16,6 0-1 0,6 2 0 16,2-1 0-16,4 2 2 0,1 0-3 15,0 0 1-15,-2 0 0 0,-3-1-2 16,-3 1 1-16,-4-2 1 0,-6-1 1 15,-5 0 0-15,-5 0 1 0,-7-3-2 0,-7 0-1 16,-8 0 2-16,-10-2-3 0,-10 4 4 16,-8-2-3-16,-12 2 0 0,-12 1-2 15,-8 2 1-15,-15-1 1 0,-10 1-2 16,-10-2 2-16,-11 0-1 0,-9 0 0 16,-13-1 4-16,-9 2 2 0,-7 2 6 0,-3-2 2 15,1 1 2-15,1-1-3 16,-1 1-6-16,-4 1-5 0,0-2-6 0,0 2-9 15,0 0-8-15,-12 2-25 16,-12 8-35-16,-12 5-141 0</inkml:trace>
  <inkml:trace contextRef="#ctx0" brushRef="#br0" timeOffset="98269.335">19867 17084 82 0,'0'0'28'15,"0"0"1"-15,0 0-2 0,0 0-9 16,0 0-8-16,0 0-5 0,0 0-4 16,0 0-1-16,0 0 1 0,0 0 0 15,73-29 2-15,-23 28-1 0,9-1 0 0,11 1 3 16,11-7-1-16,10 3 0 15,10 3 2-15,7-3-1 0,6 3-3 16,4 2 1-16,2 0-3 0,1 2 1 16,4 3-2-16,1 2 0 0,2 1-1 0,7-3 0 15,1 3 3-15,2-2 0 0,0 2-1 16,3-6-1-16,-1 1 0 0,3-3 0 16,-1 0 1-16,1 0 2 0,0 0-1 15,-4 0 5-15,-1 0-2 0,-6 0 3 16,-5 0 0-16,-4-2 0 0,-9-1 0 0,-7-3-2 15,-4 0-1-15,-5 3 0 0,-4-4-2 16,-4 3 1-16,-6-2-3 0,-9 3 3 16,-10-4 1-16,-9-1 0 0,-8 0 2 15,-7 1 1-15,-11-2 2 0,-9 3 8 16,-6-1 2-16,-7 4 0 0,-6 1-2 0,3 0-6 16,-5 2-4-16,0-2-1 0,0 2-5 15,1-1-6-15,-1 1-8 16,3-3-27-16,-3 1-17 0,1 2-46 15,1-2-100-15</inkml:trace>
  <inkml:trace contextRef="#ctx0" brushRef="#br0" timeOffset="99368.8698">21514 13722 53 0,'0'0'3'0,"0"0"4"0,0 0 3 16,0 0 2-16,0 0 0 0,0 0-5 15,124 13-3-15,-53-9 0 0,12-2 0 0,8 3 3 16,7-3 0-16,8 3 2 0,8-1 1 15,9-2-2-15,9 2-2 0,6-1-1 16,4 0-2-16,7 0 0 16,3-2-1-16,4 2-1 0,3-1 1 0,4-2-1 15,1 0 0-15,0 0 1 0,-2 0-1 16,-1 0 1-16,-2 0-2 0,-5-2 0 16,-5-1-3-16,-9-2 4 0,-3 0 2 15,-10-1-1-15,-7 0 1 0,-8 1-1 16,-7-1 2-16,-8 0-2 0,-6-2 0 0,-2 3 1 15,-5-2-2-15,-2 1 1 0,-4 0 1 16,-4-1 1-16,-9 1 0 0,-6-3 2 16,-5 4 0-16,-6-2 0 0,-4 2 1 15,1-1-2-15,0 2 3 0,-2 1-3 16,5 0 1-16,-3 2 0 0,-1 1-1 16,-1 0 1-16,-4 0 0 0,-6 0-2 15,-4 0 1-15,-10 0 0 0,-2 1-1 16,0-1 2-16,0 3 0 0,6-3-1 15,-2 2 0-15,1-1 0 0,-8 1 0 0,3 0 0 16,-5-2 2-16,-6 0 3 0,2 1 1 16,-8-1 3-16,0 0 0 0,0 0-2 15,2 0-2-15,-1 0-3 0,1 1-2 16,-1-1-3-16,1 0-2 0,-1 0-5 16,1 0-7-16,-1 0-4 0,5 5-13 0,0-1-39 15,-3 4-135-15</inkml:trace>
  <inkml:trace contextRef="#ctx0" brushRef="#br0" timeOffset="100037.1955">15516 14892 163 0,'0'0'21'0,"0"0"-5"0,0 0-5 15,0 0-3-15,0 0-2 0,77-35-3 0,-21 26 0 16,9 0-3-16,9 2-3 15,5 2-3-15,8-2-5 0,1 5-13 16,5-1-38-16</inkml:trace>
  <inkml:trace contextRef="#ctx0" brushRef="#br0" timeOffset="100165.8526">17114 14702 200 0,'0'0'7'16,"0"0"-3"-16,77-19-3 0,-38 16-4 0,8 1-1 15,8 2-5-15,7 0-4 0,9 0-10 16,7 6-32-16</inkml:trace>
  <inkml:trace contextRef="#ctx0" brushRef="#br0" timeOffset="100295.5549">18800 14637 154 0,'0'0'2'0,"81"-14"-4"0,-35 9-2 15,5-2-5-15,5 3-3 0,6-2-11 0,5 3-11 16,1-2-15-16</inkml:trace>
  <inkml:trace contextRef="#ctx0" brushRef="#br0" timeOffset="100508.8381">20155 14468 177 0,'0'0'11'0,"0"0"1"0,105-21-3 16,-71 17-3-16,1 0-2 0,1 1-3 0,4-1-1 15,2 1-2-15,7 3-4 16,3-2-7-16,8 2-4 0,0 0-3 0,3 0 2 16,-4-2 7-16,-4-2 7 0,-7 1 5 15,-7-1 4-15,-12 1 10 0,-8-1 11 16,-7 2 14-16,-10 0 8 0,2 1-10 16,-6 1-9-16,0-2-16 0,3 0-15 15,2 1-9-15,6-1-8 0,1 2-51 16,3 0-122-16</inkml:trace>
  <inkml:trace contextRef="#ctx0" brushRef="#br0" timeOffset="103325.6071">22120 11888 245 0,'0'0'43'0,"0"0"-14"16,0 0-5-16,0 0-5 0,0 0-1 16,0 0-6-16,0 0 2 0,-51-77-3 15,47 72 1-15,3 2-2 0,1 3-2 16,-2-2-4-16,2 2-3 0,0 0-3 0,0-1-3 16,0 1 3-16,0-2 1 15,2 2 1-15,11 0 0 0,3 0 0 16,7 0-1-16,-2 7-1 0,-1-1 1 15,1 1-2-15,2 3 1 0,-1 0 7 0,1 2-5 16,0 0 4-16,2 2-4 0,-2-2-4 16,-4 2 2-16,1-1-1 0,0 1 3 15,-2 0 0-15,2 0-1 0,0-1 0 16,2 2 1-16,-1 0 0 0,-2 2 0 16,3 1 0-16,-2 1 0 0,-2-1 0 15,2 1-2-15,-2 4 2 0,0-3-2 16,1 3 2-16,-3-2 0 0,1 0 0 15,-4-1 0-15,0-2 0 0,-3 2-1 0,-1-4 1 16,-1 3 1-16,1-1-1 0,0 0 0 16,2 1 0-16,-1 0 0 0,2 2 2 15,1 1 0-15,0-1-2 0,3-1 2 16,-2 1 0-16,4 0 1 0,-2 1 2 16,1-1-3-16,-1-2 3 0,0 3-4 15,-2-4-1-15,2 0 0 0,-3-1 0 0,2 1 1 16,-4 0-2-16,2 2 1 0,0 0-1 15,0 1 2-15,3 3-1 0,-1-2 1 16,3 3-1-16,-1 3 0 16,0 1-1-16,-3 1 0 0,2 2 0 0,-3-2 1 15,0-1 0-15,-1-3 0 0,1 0 0 16,-3-2 0-16,0-2 0 0,1 0 0 16,-2-1-1-16,1 0 1 0,0-3 0 15,-1 2 1-15,0 0 2 0,0 1-2 16,0 0 3-16,2 2-4 0,-2-1-2 0,0-1 1 15,-1 0 0-15,-1-3 1 0,0 2-1 16,2 0 1-16,-3-1-1 0,1 4 0 16,-1 1 1-16,2 4 0 15,-1 1-1-15,1 3 0 0,1 1 0 0,-1 2-1 16,-2-1 4-16,0-3-1 0,0 0-2 0,-2-3 2 16,-1 0-4-16,1 0 5 0,-1 0 2 15,-2-1-4-15,1 2 4 16,-2 2-2-16,1-1-2 0,-1 3 1 15,2-1-2-15,-1-2-1 0,2 1-1 0,0-1 3 16,0 0-1-16,0 2 0 0,1 0 2 16,3 2-2-16,-2-3 0 0,-1 0 1 15,-1-1-1-15,0 0 0 16,-2-2-1-16,-1 1 2 0,0 1 2 0,0 2-1 16,-1-1 4-16,-2-1-4 0,0 2 4 0,0-1-3 15,0 0-3-15,0-2 1 0,0 1-2 16,-1 1 2-16,3 0-1 15,-1 3 1-15,1-1 0 0,-1 3-2 0,-1 1 2 16,1 1-1-16,-3 1 1 0,-1-3 0 16,2 0 0-16,-3-5 1 0,1 0 1 15,0-1-1-15,2-1 5 0,1-2-6 16,0 0 5-16,0 1-4 0,-1-1-2 16,1 0 2-16,0 1-2 0,0-2 0 15,-1 1 0-15,1-1-1 0,-3 1 2 0,-1 0 0 16,-2 4 0-16,1 1 4 0,-5 1-5 15,0 3 2-15,-1 1-1 16,-3 0 0-16,3 0-1 0,-2-2-3 16,4-2 2-16,-1-3 4 0,5-2 1 0,-1-1-2 15,-1 1 3-15,0-1-4 0,-1-1-1 16,-1 0 2-16,-2-2-1 0,-1 0 1 16,0 1-1-16,-3-5 0 0,0 3 0 15,-2-1 0-15,1-1 1 0,0 1-2 16,0-3 0-16,2 3 2 0,-3-3-2 0,0 1 2 15,1 1 0-15,-1-1-1 0,1 1 0 16,0 1 0-16,0-3-1 0,2 3 0 16,-2-1-1-16,-1-1 2 0,2-1-1 15,-2 1 1-15,1 0 0 0,-1 1 0 16,-2-1 5-16,-1 2-5 0,0 1 4 16,-2 1-2-16,1 2-3 0,0-3 2 15,-1 0 0-15,0-2-1 0,1-1 1 16,-1 0 0-16,2-4 0 0,0 3 1 15,-2-4 2-15,1 0 1 0,1-3 3 0,-1 0-2 16,1 1 0-16,2-3-3 0,6-4-2 16,-1 1-1-16,7 0-4 0,5-7-12 15,0 3-68-15,4-6-158 0</inkml:trace>
  <inkml:trace contextRef="#ctx0" brushRef="#br0" timeOffset="103764.9756">22856 12087 48 0,'0'0'6'0,"0"0"0"15,0 0-2-15,0 0 2 0,0 0-1 16,-77-48-1-16,62 41-3 0,6 3 0 0,-1-1-1 16,-2 2-1-16,4-3 0 15,-1 2-3-15,3 1-3 0,3 1-5 16,-2-1-13-16,0 0-6 0</inkml:trace>
  <inkml:trace contextRef="#ctx0" brushRef="#br0" timeOffset="104953.1881">22538 11925 282 0,'0'0'42'0,"0"0"-8"15,0 0-8-15,0 0-5 16,0 0-7-16,0 0-4 0,0 0-6 0,0 0-7 15,0 0-3-15,-17-25 2 16,18 23 0-16,12 1 4 0,3 1 3 0,7 0-1 16,0 0 0-16,-2 6-1 0,0 2 0 15,1 1-1-15,-2 1 2 0,2 3 0 16,0-1-1-16,2 2 0 0,0 1 0 16,0 0 1-16,2 2-2 0,1 1 2 15,-1 0-4-15,2 1 2 0,-1 1 0 0,0 3 0 16,2-1 3-16,-2 1-3 0,0 2 1 15,-2 3 0-15,-1 2 1 0,-2 0-1 16,0 1 2-16,-1-1-2 16,-3-1 0-16,1 3 0 0,-1-4 1 0,0 1 3 15,1 0-1-15,2 0 5 0,1 1-4 0,1-1 1 16,2 0-2-16,-2 0-3 16,-4-2 2-16,-1 0 0 0,-1 1 0 15,-2-1-1-15,-3 0 1 0,1 2-1 16,-3 0-1-16,0 2-1 0,0 0 1 0,0-2-2 15,1 1 2-15,0 0-1 0,-1-3 0 16,0 2-1-16,2-2 2 16,-2 2-2-16,2 0 2 0,0 2 3 0,0 0-3 15,0 0 3-15,-1 0-3 0,0-1-2 16,-2 0 1-16,0-2 0 0,0 1-1 0,-2 0 0 16,3 1 1-16,-3 1-2 0,1-1 4 15,-2 2-4-15,1 1 2 16,-3 1-1-16,2-1 0 0,-2 1-1 15,2-1 2-15,0 0 0 0,2-1 1 0,1 2-1 16,0-3 1-16,-1 3 3 0,1-1-2 16,-3-1 2-16,0 1-3 0,-2-1-1 15,-1 0-1-15,1 0 1 0,-1 0 0 16,-2 0-1-16,2 1 1 0,-1 1 0 16,1 0 0-16,-3 3 0 0,0 1 1 0,0 0 0 15,0 1 1-15,-2 1-2 16,-1-1 2-16,0-1 4 0,1 0-4 0,-1 1 2 15,-1-1-1-15,1 1-3 16,-2-3 0-16,2 3 0 0,-1 2 1 0,-3 2-1 16,-2 4 2-16,1-2-3 0,-3 2 1 15,-2-2 0-15,3-5 0 0,-2 0 0 16,1-4 1-16,-1-1-2 0,1-2 1 16,-2 1 5-16,1-1-4 0,-1 2 3 15,2-1-3-15,-2 1-1 0,0-2 2 0,0 2-4 16,-2-1 4-16,1-1-2 0,-1-1 2 15,2 0-1-15,-1 0 0 0,1 1 1 16,0-1 0-16,-2 0-2 16,2-2 4-16,-3-2-4 0,3 1 1 0,1-3 0 15,-2-2 0-15,2-1 5 0,0 0-3 16,0 0 2-16,-2 1-3 0,2 3-2 16,-4 1-1-16,0 2 0 0,-1 0 1 15,1 1 0-15,-1-2 0 0,2-1 0 16,-1 1 0-16,2-1 0 0,0 1 0 0,0-4 1 15,2-2-1-15,0 2-1 0,0-5 2 16,1 2-2-16,1 0 1 0,-1-3-1 16,-1 0 1-16,-2 1-1 0,-1 0 2 15,-1-1-1-15,-3 1 0 0,-1-3 0 16,1 4 0-16,-4-1 7 0,0 4-5 16,2-1 3-16,1 0-3 0,0-3-2 15,2-2 0-15,1-2-4 0,3-2 5 16,-2 0-2-16,3 2 1 0,-2-5 2 15,2 5-2-15,1-5 2 0,-3 5-1 0,2-2 0 16,-5-1 1-16,4 4-1 0,-3-2-1 16,-1 3 0-16,4 2 0 0,-1-3 1 15,1 1 0-15,1-3 0 0,-2 0 0 16,2-1-1-16,2-3 3 0,-1-2 0 16,0 0 1-16,4-3-2 0,-4 5 0 0,5-4-2 15,-1-1 1-15,0 0-1 16,1 2 1-16,0-3 1 0,2-2 0 0,1-1 2 15,4-2-2-15,-1 0 2 16,1 0-3-16,-2 2-2 0,1-2-3 0,-1 0-2 16,1 1-6-16,0-1-9 0,1 0-17 15,0 2-33-15,0-2-64 0,0 0-119 16</inkml:trace>
  <inkml:trace contextRef="#ctx0" brushRef="#br0" timeOffset="105177.8288">22268 16805 370 0,'0'0'12'0,"0"0"-8"16,0 0-4-16,0 0 1 0,0 0 0 0,111-25 0 15,-66 19 0-15,4 2-2 0,-1 1-1 16,-2-2-10-16,-3 2-33 0,1-4-168 16</inkml:trace>
  <inkml:trace contextRef="#ctx0" brushRef="#br0" timeOffset="105377.8726">22583 16629 486 0,'0'0'12'0,"0"0"-8"0,0 0-4 15,0 0 0-15,0 0-1 0,91-37-2 16,-55 33 2-16,0-1-1 0,0 2-2 16,-2 0-6-16,-3 1-9 0,-2 2-23 15,-8-1-34-15,-7 1-35 0,-7 0-111 0</inkml:trace>
  <inkml:trace contextRef="#ctx0" brushRef="#br0" timeOffset="105546.0545">22784 16413 463 0,'0'0'60'0,"0"0"-20"16,0 0-12-16,0 0-16 0,0 0-8 16,0 0-9-16,0 0-1 0,0 0 4 15,0 0 0-15,-2-13 2 0,23 13 0 0,8 0 0 16,1 0-3-16,2 0 1 0,4 0-5 15,-1-2-10-15,-4-3-17 16,0-1-28-16,-4 0-33 0,-3-5-65 16</inkml:trace>
  <inkml:trace contextRef="#ctx0" brushRef="#br0" timeOffset="105704.2827">23107 16073 507 0,'0'0'21'0,"0"0"-10"0,0 0-9 15,0 0-4-15,0 0 0 0,0 0-3 16,0 0 1-16,100-43-2 0,-78 43-6 16,-3 2-9-16,-3 0-19 0,1-2-27 15,-5 3-44-15,5-3-112 0</inkml:trace>
  <inkml:trace contextRef="#ctx0" brushRef="#br0" timeOffset="105860.3334">23239 15610 433 0,'0'0'40'0,"0"0"-18"16,0 0-11-16,0 0-8 0,0 0-7 15,0 0 0-15,0 0-2 0,0 0-2 16,87-40-2-16,-62 47-7 0,-7-1-22 16,0 0-32-16,-7-2-76 0</inkml:trace>
  <inkml:trace contextRef="#ctx0" brushRef="#br0" timeOffset="106043.5515">23381 15237 442 0,'0'0'50'0,"0"0"-27"0,0 0-9 16,0 0-10-16,0 0-2 0,0 0-5 15,0 0 0-15,0 0 0 0,0 0-1 0,80-75-2 16,-69 75-1-16,8 0-7 15,-9 0-6-15,6 0-25 0,-3 2-22 16,-3 0-42-16,0 0-112 0</inkml:trace>
  <inkml:trace contextRef="#ctx0" brushRef="#br0" timeOffset="106204.2596">23449 14787 481 0,'0'0'33'0,"0"0"-15"0,0 0-9 15,0 0-6-15,0 0-2 0,0 0-2 16,0 0-2-16,0 0-2 0,0 0-3 16,90-72-7-16,-69 72-12 0,7 0-32 15,-8 1-62-15,-1-1-111 0</inkml:trace>
  <inkml:trace contextRef="#ctx0" brushRef="#br0" timeOffset="106376.8965">23378 14431 487 0,'0'0'44'0,"0"0"-17"15,0 0-12-15,0 0-10 0,0 0-6 16,0 0 0-16,31-90-2 0,-8 74-1 16,1 2-4-16,5 0-8 0,-1 3-23 0,2 0-40 15,1-1-77-15,-4-3-82 0</inkml:trace>
  <inkml:trace contextRef="#ctx0" brushRef="#br0" timeOffset="106537.229">23387 13951 440 0,'0'0'25'0,"0"0"-14"0,0 0-12 0,0 0-7 16,46-82 3-16,-18 66-9 0,3 2-1 15,3-2-16-15,2 3-41 0,-1-1-139 16</inkml:trace>
  <inkml:trace contextRef="#ctx0" brushRef="#br0" timeOffset="106710.384">23322 13456 359 0,'0'0'4'16,"0"0"-4"-16,0 0-3 0,87-71 0 15,-53 59-8-15,4 3-5 0,-1-1-41 16,0 3-131-16</inkml:trace>
  <inkml:trace contextRef="#ctx0" brushRef="#br0" timeOffset="106865.376">23368 13040 363 0,'0'0'10'0,"0"0"-9"0,0 0-8 16,35-88-5-16,-11 69-19 0,4-2-81 0,1 2-84 15</inkml:trace>
  <inkml:trace contextRef="#ctx0" brushRef="#br0" timeOffset="112313.71">28954 16144 54 0,'0'0'24'15,"0"0"-3"-15,0 0 0 0,0 0 1 16,0 0-1-16,0 0 2 0,0 0 0 16,0 0-5-16,0 0-1 0,-68-12-2 15,64 11-5-15,0-1 1 0,-1 2-4 16,5 0-1-16,-7-2 0 0,3 2-2 16,-2 0 3-16,2 0-2 0,4 0 3 15,-2-1-1-15,-2 1-1 0,-3 0 3 16,2 0-4-16,1 0 1 0,4 0-2 0,-1 0 0 15,1 0-2-15,-2 0 2 0,1 0-4 16,-1 0 1-16,1 0 0 0,-1 0-1 16,2 0 2-16,-1 0 3 0,1 0 0 15,-2 0 2-15,2 0 0 0,-1 0 1 16,1 1 1-16,-2-1 0 0,2 0 0 0,-1 0-1 16,1 0-1-16,-2 0-2 15,2 0 0-15,-2 0-1 0,2 0-1 16,0 0 0-16,-2 0-1 0,2 0 1 15,0 0 1-15,-1 0 2 0,1 0 2 0,0 0 1 16,-1 0-2-16,1 0-1 0,-2 0-2 16,1 0-1-16,-1 0 1 0,1 0 0 15,-1 0-4-15,1-1 1 0,-1 0-1 16,1 1 1-16,1-2 0 0,-2 1-1 16,2 1 1-16,-1-2 2 0,1 2-2 0,-2-1-1 15,2 1 0-15,-1-2-1 16,1 2 1-16,-2-1 1 0,2 1-1 15,-1-2 0-15,1 2 0 0,0-2-1 16,0 2-1-16,-1 0 2 0,1-1 0 0,0 1 0 16,0 0 2-16,0-2-2 0,0 2 1 15,0 0 0-15,-2 0 0 0,2 0 2 16,0 0 0-16,0 0 1 0,0-3 1 16,-1 3-2-16,1-1 2 0,0 0-2 15,-3-1 1-15,3 0 0 0,0 1-2 0,0-1 0 16,0-4 0-16,0-3 1 0,3-6-2 15,7-2 2-15,3 1-2 0,4 4 0 16,6-3 1-16,1 3 0 16,3 1-1-16,4 0 1 0,2 2-2 0,2 2 1 15,0-1-1-15,0 3 1 0,-3 0-2 16,-5 4 0-16,-2 1-1 0,-8 0 1 16,1 1-2-16,-5 7-2 0,-4-1 3 15,2 4-2-15,-7 3 1 0,-4 6 0 16,0 7 0-16,-8 3-2 0,-14 7 3 0,-10 2 2 15,-8 7-2-15,-8-2 0 0,-2 0 1 16,2-6-1-16,2-5 0 0,6-5 1 16,7-6 0-16,4-4-1 0,9-5 2 15,5-4 0-15,8-3-1 0,2-5 0 16,2 2 1-16,3-3 2 0,0 3 2 16,10-3 1-16,9 2-1 0,12-2 0 15,13 0 0-15,6-2-2 0,10-5 0 16,2 1 0-16,0 1-3 0,-6 0 1 15,-5 1-3-15,-11 3-3 0,-12 1-2 0,-7 0-7 16,-9 0-9-16,-7 0-7 0,0 0-8 16,-5 0-22-16,0 0-23 0,0 0-50 15</inkml:trace>
  <inkml:trace contextRef="#ctx0" brushRef="#br0" timeOffset="112596.4241">29575 16064 360 0,'0'0'52'15,"0"0"-9"-15,0 0-6 0,0 0-3 0,0 0-7 16,0 0-7-16,0 0-6 0,0 0-7 15,0 0-4-15,0 0-1 16,33-44-1-16,3 38 0 0,5-1 0 16,2 4-1-16,3-2-2 0,-2 3-1 0,-3 0-4 15,-6 2-5-15,-6 0-7 0,-4 0-17 16,-8 2-37-16,-7 0-31 0,-3-1-132 16</inkml:trace>
  <inkml:trace contextRef="#ctx0" brushRef="#br0" timeOffset="112823.9322">29713 16027 423 0,'0'0'42'0,"0"0"-15"16,0 0-13-16,0 0-11 0,0 0-6 16,0 0-2-16,0 0 1 0,0 0 2 0,0 0 2 15,-24 55-2-15,22-26 1 16,1 1-1-16,1 4 0 0,-1 0-2 15,-1 0 2-15,2-1-1 0,0-2-1 0,0-4-3 16,3-3-3-16,4-2-7 0,5-4-8 16,-5-6-13-16,5-2-23 0,2-5-25 15,5-5-60-15</inkml:trace>
  <inkml:trace contextRef="#ctx0" brushRef="#br0" timeOffset="113029.9076">29944 16070 429 0,'0'0'57'0,"0"0"-12"0,0 0-17 16,0 0-13-16,0 0-13 0,0 0-7 15,0 0-1-15,0 0 2 0,0 0 1 16,-12 24 3-16,10 8-2 0,2 5 1 16,-1 2-2-16,1 4-1 0,-2-2 1 15,1 1-1-15,-1-2 0 0,1-1-2 0,1-2 0 16,0-2-13-16,0-4-28 15,1-7-46-15,4-7-151 0</inkml:trace>
  <inkml:trace contextRef="#ctx0" brushRef="#br0" timeOffset="113648.2928">30541 15932 310 0,'0'0'58'0,"0"0"-3"0,0 0-12 0,0 0-8 16,0 0-12-16,0 0-5 0,0 0-6 15,0 0-2-15,0 0-2 0,-3-48-3 16,3 48-1-16,0-1 0 0,0 0-2 16,0-1-1-16,-2 1-1 0,0 1-1 15,2-2-1-15,-2 2-4 0,1 0 1 0,-5 0 0 16,-4 3 3-16,-5 10-1 0,-1 3 1 15,-1 5-1-15,2 4 1 0,1 4-2 16,2 2 3-16,1 4-3 16,-1 4 2-16,4 3-1 0,0-1 1 0,4-2 0 15,1-2 1-15,3-4-1 0,0-4 1 16,9-3-1-16,2-4 2 0,5-2 0 16,2-3 3-16,2-3 0 0,3-3-2 15,2-1-2-15,2-3-1 0,4 1-4 16,2-4-9-16,3-1-13 0,-2 0-49 0,1-3-80 15,-3-10-78-15</inkml:trace>
  <inkml:trace contextRef="#ctx0" brushRef="#br0" timeOffset="114027.9783">30897 15967 391 0,'0'0'28'0,"0"0"-18"0,0 0-17 15,0 0-2-15,0 0-1 0,0 0 4 0,0 0 5 16,0 0-3-16,0 0 3 0,0 0 0 16,11 48 2-16,-4-29 4 0,2 2-2 15,1 1 4-15,1 1-2 0,1 2 0 16,2-3 2-16,3 3 0 0,0-3 2 16,-1 0 1-16,3-2 0 0,-3-2-2 0,2 0-2 15,-1-3 0-15,0 0-2 0,1-1 1 16,-2-2-3-16,0 0-1 15,-3 0-1-15,-1-4-1 0,-4 2 0 16,3 0-1-16,-3 0 2 0,5 4 0 0,-4-6 2 16,0 0-3-16,-2-1 2 0,-1-1-3 15,-2 1 5-15,-3-3-5 0,2 0 6 16,-3 0-5-16,-3 6-1 0,-7 2 4 16,-7 1-3-16,-6-1 3 0,-1-5-1 15,-3 0 3-15,-2-2-6 0,2-1-3 0,-1-4-12 16,2 0-15-16,-3-4-30 0,2-8-35 15,1-7-125-15</inkml:trace>
  <inkml:trace contextRef="#ctx0" brushRef="#br0" timeOffset="114129.0987">30966 15883 238 0,'0'0'-17'16,"88"-9"-43"-16</inkml:trace>
  <inkml:trace contextRef="#ctx0" brushRef="#br0" timeOffset="114506.3571">31615 15719 512 0,'0'0'40'16,"0"0"-11"-16,0 0-9 0,0 0-12 0,0 0-8 15,0 0-6-15,0 0-1 0,0 0 1 16,0 0 2-16,77 15 0 0,-38 19 7 15,3 9-6-15,1 7 4 16,2 6-4-16,-6 6 1 0,-1 6-3 0,-10 5 3 16,-6 0-4-16,-13-2 0 0,-9-1 1 15,-7-3-2-15,-14-5 4 0,-6-7-2 16,0-8 4-16,-1-10-2 0,3-8 1 16,2-8 1-16,2-3-1 0,2-7 0 15,-3 1-15-15,-4-5-47 0,0-1-57 0,-4-5-129 16</inkml:trace>
  <inkml:trace contextRef="#ctx0" brushRef="#br0" timeOffset="115880.6858">32710 16188 452 0,'0'0'35'0,"0"0"-11"16,0 0-11-16,0 0-6 0,0 0-5 15,0 0-5-15,0 0-2 0,0 0-4 16,0 0 0-16,0 0 0 0,32-44 1 16,-20 61 1-16,-3 4 2 0,-1-1 0 15,-3 1 2-15,-2-6 1 0,-1 2 0 0,-2-3 2 16,0-2-1-16,0 3-1 0,0-10 2 15,0 2 4-15,0-7 1 0,0 0 7 16,0 0 7-16,0 2 2 16,0-2-4-16,1 0-4 0,6-3-6 0,3-11-5 15,4-4 0-15,0-3 0 0,1 1 0 16,0-3 0-16,0 3-2 0,1 5 1 16,-6 3-1-16,1 3-2 0,-2 5 0 15,0-1-1-15,0 3-1 0,-4-1 0 16,4 3-2-16,0 3-4 0,3 5 4 0,2 4-1 15,-7 0 1-15,-1 2 3 0,-2-3 0 16,-3-1 2-16,2 2 0 0,-1-6 0 16,1 3 3-16,-2-4-1 0,0 0 2 15,1-1 4-15,-2-4 0 0,0 0 4 16,6 0-2-16,7 0-3 0,4-9-2 0,8-6 0 16,1-4-2-16,-2-2 1 15,1-1-2-15,1 0 1 0,0 4-2 16,-3 4 0-16,-8 6 0 0,0 1 4 15,-6 4 2-15,-4 2-4 0,-1-1-2 0,-4 2-7 16,5 0 0-16,3 2 1 0,3 9 0 16,7 2 4-16,-4 2-1 0,2 0 0 15,0 1 2-15,3-1 0 16,4-3 1-16,2-1-1 0,5-3 1 0,2-1-3 16,2-4 0-16,-3 0-2 0,-11-3-6 15,-1 3-49-15,-8 3-21 0,-5 0-75 16</inkml:trace>
  <inkml:trace contextRef="#ctx0" brushRef="#br0" timeOffset="117213.3412">32499 15868 10 0,'0'0'29'0,"0"0"-4"15,0 0 10-15,0 0-1 0,0 0 1 0,0 0-2 16,0 0-5-16,0 0-6 16,50-82-2-16,-64 62-7 0,-7 3-10 0,-7-5 8 15,-10 1-11-15,-5-4 7 0,-4 3-2 16,-5-3 0-16,-1 1-3 0,-5 1-2 16,-7 1-7-16,-7 0 0 0,-9 1 3 15,-7 0-1-15,-6 0 6 0,-5 1 2 16,-7 0-2-16,-8 3 0 0,-9 1-4 0,-7 2 0 15,-6 0 2-15,-1 5-1 0,-6 2 0 16,-4 1 2-16,0 4-2 0,-2 1 0 16,3 1 2-16,9 0-3 0,4 1 2 15,10 7 0-15,10 2 1 0,11 4-1 16,6 4 1-16,8 5-2 0,2 6-1 0,1 4 1 16,1 5 1-16,5 3 1 15,2 3 0-15,8 2-2 0,2-1 0 16,5 2 3-16,0 2 0 0,-1-2 1 15,3 1-1-15,0-4-6 0,9 4 0 0,7-3 1 16,11 2-1-16,8 1 1 0,11 1 1 16,7 1-1-16,5-3 0 0,2-1-2 15,5-2 2-15,6-3 4 0,2-1-3 16,0-1 3-16,3-4 1 0,3-1-6 16,-2 0 5-16,5-2-3 0,5-2-1 0,4-1 5 15,5 1 2-15,3-1-2 16,3 3 0-16,3 2-1 0,-3-1 0 0,2 1 2 15,0-4-2-15,2-2 3 0,3 0-2 16,5-2 0-16,5-3 0 0,3-1 0 16,5 3-2-16,2-6-1 0,5 1 0 15,0-2-3-15,2-1-1 0,4-2 4 16,7-1-2-16,2-3 4 0,4-4 1 16,2-2-1-16,-2-4 1 0,1-1-3 15,-3 0 2-15,3-3 2 0,1-3 2 0,2 0 2 16,3 1-1-16,-2-4-2 0,-2 0 1 15,-1-3-3-15,-1-1 2 0,2-4 4 16,2-3 2-16,3-4-3 16,0-2-2-16,1-1-3 0,-4-4-1 0,-4 1 2 15,-4-4-2-15,-8 1 7 0,-1-3-5 16,-9-2 7-16,-2-2 4 0,-5 3-5 16,3-5 6-16,-2 2-1 0,-2-3-5 15,-5-3 3-15,-12-3 3 0,-10 2-1 16,-8-6 15-16,-7 2-9 0,-4-2 6 0,-6-2-7 15,-6 0-3-15,-5-1 2 0,-1 1-1 16,0 4-2-16,-7 2-3 0,-9 4-2 16,-14 1-11-16,-14 3 2 0,-13 3-5 15,-7 3 0-15,-1 6-2 0,-3 6-17 16,-2 7-45-16,-9 4-168 0</inkml:trace>
  <inkml:trace contextRef="#ctx0" brushRef="#br0" timeOffset="121127.0906">28768 17591 262 0,'0'0'36'0,"0"0"-6"0,0 0-9 16,0 0-12-16,0 0-4 0,0 0-8 15,0 0 6-15,0 0-3 0,82-71 1 0,-49 64 1 16,2 2-3-16,0 3-1 0,-3 2-1 16,-6 0-2-16,-6 0 0 0,-7 7-7 15,-6-2 1-15,-4 4 3 0,-3 6 4 16,-3 4 3-16,-13 0 3 0,-8 4 1 16,-5-3 0-16,-2-5 2 0,3-1 1 0,2-1-4 15,4-5 3-15,6-2-3 0,0-3 2 16,0 0 2-16,6 0-1 0,-6 1-2 15,7-4 0-15,5 2-1 0,0 0-3 16,1 2-4-16,0 1 3 0,2-1 1 16,-1 7 1-16,2-2 7 0,0 6-6 15,9 3 0-15,-1 2 0 0,3 0 1 16,3 0 2-16,0 2-10 0,4 6 5 16,-1-4-4-16,3 6-4 0,0-1 11 15,0 1-2-15,1 1-2 0,1 1 3 0,0-1 0 16,-1-1-1-16,-1-6 0 0,-4-1 5 15,-3-8-3-15,-7-7-2 16,-3-4 4-16,-3-4-4 0,0 0 7 0,0 0 6 16,0 8 3-16,-7-1 0 0,-9 5-7 15,-10 1-3-15,-6 2-3 0,-6-5 0 16,-1 3-3-16,-2 0-5 0,1 1-3 16,6 1-3-16,2 0-5 0,6 2-7 15,10-7-18-15,5-4-32 0,11 1-113 16</inkml:trace>
  <inkml:trace contextRef="#ctx0" brushRef="#br0" timeOffset="121501.6681">29540 17680 233 0,'0'0'28'0,"0"0"-3"0,0 0-11 15,0 0 1-15,-78-30-2 0,55 30-4 0,-5 8 2 16,4 1-6-16,3 3-1 0,3 1-1 16,0 3 0-16,5 3-3 0,3 1 4 15,-1 2-1-15,3 0-3 0,3 4-5 16,3 1-4-16,2 2 3 0,0 4 2 16,4 3 7-16,7-1-2 0,3-1 4 0,1-2-4 15,5-5 1-15,3-4 5 0,-1-7-1 16,4-10 4-16,1-5-2 15,-1-1-1-15,2-10-4 0,-3-6 1 0,-3-4 3 16,0-7-3-16,-3-3 4 0,-6-5 2 16,-3-1 5-16,-4-2-2 0,-6 3-2 15,0 3-2-15,-13 1-7 0,-3 3-4 16,-9 1-1-16,-4 3-6 0,-4 2 0 16,-5 7-3-16,-5 4-5 0,-2 6-2 15,-1 5-14-15,4 0-29 0,4 3-99 0</inkml:trace>
  <inkml:trace contextRef="#ctx0" brushRef="#br0" timeOffset="122214.2508">30009 17642 373 0,'0'0'35'0,"0"0"-18"0,0 0-11 16,0 0-7-16,0 0-4 15,0 0 2-15,0 0 2 0,0 0-1 0,0 0 0 16,0 0 1-16,26 99-1 0,-25-68 3 16,-1-1 0-16,0-1-4 0,0-8-2 0,0-1-1 15,-1-5 0-15,1-11 6 16,0 4 1-16,0-8 1 0,0 0 10 15,0 0 0-15,0 0-1 0,0 0-3 0,6-3-3 16,6-9-1-16,3-5 2 0,2-1 0 16,-1-2-2-16,1 0-4 0,2 1-1 15,-1-2 0-15,0 3-1 0,-2 2 2 16,2 3 2-16,-2 3-1 0,-5 3-2 16,1 2-1-16,-5-1-1 0,-3 4 1 15,6 2-4-15,-4 0 2 0,3 0-1 0,4 5 0 16,-4 6 3-16,2 4-1 0,-1 2 1 15,-4 1 2-15,-2-4-1 16,-1 4 0-16,-1 1 1 0,-2-8-7 0,1 9 2 16,-1-8 1-16,0-8-1 0,2 4 7 15,-1-5 1-15,1 2 4 0,-1-1 5 16,1 1 3-16,1-5 0 0,3-5-6 16,5-4-1-16,4-2-4 0,-1 1-4 15,-4 2 4-15,1-1-4 0,-4 4 1 0,1 0-1 16,-1-1-1-16,-3 2 2 0,0 1-3 15,-4 3-3-15,0 0 1 16,6 0-4-16,3 0 1 0,4 7 5 16,2 4 2-16,-4 5-4 0,2 5 5 0,-1 2-3 15,-1-1-3-15,1-2 2 0,-2-4-1 16,0-7 3-16,-4-2 1 0,-3-4 3 16,0 2-1-16,-3-5 3 0,4 0 3 15,5-1 2-15,5-10-3 0,8-7-3 16,-2-2 3-16,5-5-3 0,-1 1 1 0,1 1 0 15,-5 3-6-15,0 1 1 0,-7 5 0 16,-1 5-1-16,-5 3-2 0,-4 4-1 16,0 0 1-16,1 2-5 0,8 0-4 15,2 7 0-15,5 5-6 0,-1 6-23 16,-1 2-31-16,1-1-137 0</inkml:trace>
  <inkml:trace contextRef="#ctx0" brushRef="#br0" timeOffset="122830.1132">31256 17548 291 0,'0'0'43'0,"0"0"-11"0,-31-94-8 16,11 64-14-16,-5-1-16 0,-7 1 10 15,-7-2-18-15,-9 2-2 0,-13-4 15 0,-11 4-16 16,-7-3 15-16,-8 4 0 0,-7 0 1 15,-5 3 1-15,-1 4 0 16,-2 2 3-16,1 5-1 0,0 3-1 0,-3 4-2 16,-4 3-3-16,-3 5 0 0,-1 0 2 15,1 5-1-15,3 7 1 0,5 5 0 16,3 2-3-16,4 5 3 0,0 1-3 16,8 4 1-16,1 4 17 0,5 5 3 15,4 2 1-15,1 2 0 0,6 1-15 16,8 1-4-16,6-2 0 0,10 5 0 15,9-2 0-15,9 4 0 0,6 0 1 0,10 2 0 16,6 4 1-16,7 2-7 16,4 8-5-16,12 9 2 0,9 14-1 0,3 1 11 15,6 4 1-15,3-1-1 0,7-5 3 16,1-3-6-16,7-4-1 0,1-1-2 16,5-6-2-16,2-3 2 0,4-8 1 15,3-10 8-15,2-2 0 0,4-11-1 16,3-7 1-16,4-11-7 0,5-7-2 0,3-8-3 15,3-6 4-15,0 2-2 0,3-2 0 16,0 0 3-16,3 0 1 0,4 0 7 16,-1 0 3-16,0 0 6 0,-2-2-4 15,1-10 0-15,-1-11 3 0,2-15-3 16,-3-6 5-16,0-6-3 0,-2-10-7 16,-1-9-7-16,0-8-1 0,2-13-1 15,0-14 0-15,0-12 6 0,-1-7-5 16,1 1 0-16,-4 1 4 0,-5 9 4 15,-10 9 4-15,-17 9 0 0,-18 3 9 0,-27 1-1 16,-23 2-13-16,-33 2 11 0,-26 3-7 16,-22 6 2-16,-19 9 10 0,-16 6-13 15,-18 12-14-15,-15 7-28 0,-18 11-193 16</inkml:trace>
  <inkml:trace contextRef="#ctx0" brushRef="#br0" timeOffset="127871.1009">24564 4069 4 0,'0'0'3'0,"0"0"6"15,0 0-1-15,0 0 1 16,0 0 1-16,0 0-2 0,0 0-2 15,0 0 0-15,0 0-2 0,7-15-3 0,-5 14 0 16,-2 0-2-16,0 1-3 0,1-3 0 16,-1 3-2-16,0-1-3 0,2 1 1 15,-2-2 1-15,0 2 1 0,1 0 2 16,-1 0 1-16,0 0-1 0,0 0 0 16,2 0 0-16,-2 0 0 0,0 0 3 0,0 0 1 15,0 0 0-15</inkml:trace>
  <inkml:trace contextRef="#ctx0" brushRef="#br0" timeOffset="134861.0278">10521 16525 380 0,'0'0'35'0,"0"0"2"15,0 0-8-15,0 0-7 0,0 0-13 16,0 0-9-16,0 0-6 0,0 0 1 15,0 0 1-15,-7-26 2 0,20 45 11 0,3 8-6 16,0 3 3-16,0 7-3 0,0 3-5 16,-2 6 1-16,-1 8-2 0,2 3 0 15,-1 7 1-15,-2 1-3 0,2-2-4 16,-1-4-1-16,2-6-9 0,3-6-7 16,1-9-29-16,6-9-93 0,-1-13-69 15</inkml:trace>
  <inkml:trace contextRef="#ctx0" brushRef="#br0" timeOffset="135614.7819">10981 16518 313 0,'0'0'35'0,"0"0"-9"16,0 0-8-16,0 0-10 0,0 0-6 15,0 0-6-15,-78-24 2 0,68 37 3 0,1 2-4 16,5-3 5-16,1 6-2 0,3 2-4 15,0 2 6-15,0 7-5 16,0-2 2-16,7 0-3 0,2 3 0 0,1 3 1 16,0 0-2-16,3 3 3 0,2 0-3 15,0 0 2-15,0-3 2 0,1-1-3 16,0-9 3-16,1-2 0 0,-2-3 0 16,-4-9-2-16,2 0 6 0,-4-4 0 15,-4-3 5-15,7-2 5 0,-3 0 3 16,5-13-2-16,1-6-2 0,-6-9-4 0,-4-7-4 15,-5-4 1-15,-1-3-2 0,-14 2 1 16,-2 0-2-16,-9 3 1 0,-6 2-3 16,-5 0 1-16,-4 5-3 0,-1 1 3 15,2 2-2-15,2 6 6 0,5 5-2 16,4 3-5-16,11 6 3 0,7 2-6 0,7 5 1 16,4 0-4-16,0-3 0 15,0 2 1-15,15-5 5 0,13-2 2 16,12-1 0-16,8 1 0 0,7 0 1 15,3-2 0-15,1 1 3 0,-2-2-4 0,-4-1 1 16,-4 2 0-16,-4 1-1 0,-6 0 1 16,-10 1 1-16,-6 4 1 15,-8-3 1-15,-6 4 3 0,-5 2-2 16,4-4 4-16,-5 2-3 0,0 0 1 0,2 1-1 16,-5 2 1-16,0-1-3 0,0 1 4 15,1-2-1-15,-1 1 0 0,0 0-1 0,0-1-2 16,0 2-5-16,0-1-4 0,0 1 0 15,0 0-1-15,0 0 2 0,0 10 2 16,0 8 1-16,0 4-2 0,-1 0 1 16,1 1-1-16,0 0 0 0,1 4 6 15,6-1-2-15,2 1 3 0,-2 0-3 16,2-4-6-16,2-1 4 0,1-7-1 16,-3-3 0-16,2-4 1 0,2-1 1 15,-4-5 1-15,8 0 3 0,-1-2 6 0,0-4-1 16,7-11-1-16,-2-3-1 0,-1-7-2 15,-4-3-3-15,-2-4-4 16,-4-3 2-16,-4-2-2 0,-6 2 5 16,0 3 1-16,-9-1-2 0,-5 1-1 0,-6 5-2 15,-2 1-1-15,0 5-5 0,-1 6-5 16,9 4-8-16,-4 8-2 0,-2 3-5 16,5 8-9-16,-8 8-12 0,5 6-31 15,2 0-49-15</inkml:trace>
  <inkml:trace contextRef="#ctx0" brushRef="#br0" timeOffset="136580.8241">11988 16234 228 0,'0'0'37'0,"0"0"-10"16,0 0-2-16,0 0-4 0,0 0-6 15,0 0-2-15,0 0-5 0,0 0-2 0,0 0-2 16,0 0 1-16,8-36-2 0,-12 36 1 16,-5 3 0-16,-4 7-1 0,-6 7 1 15,6 1 0-15,-1 2 0 0,5 1 1 16,0 0 0-16,4 2-1 0,2-2-3 16,2 2-1-16,1-1-1 0,0-2-1 15,5 0 0-15,5-2-1 0,2 2 1 16,5-3 3-16,2 1-5 0,4-4 6 15,0-4-8-15,2-2-2 0,-3-5-1 16,-1-3-11-16,-1 0-11 0,-3-12-14 0,-3-3-6 16,-4-2 0-16,-1-1 8 0,-2-3 7 15,-4-1 10-15,-2 0 9 0,-1-3 7 16,0 1 7-16,0-2 6 0,0 1 4 16,0-2 5-16,0 8 7 0,0-1 9 15,0 6 1-15,0 1 3 0,0 1 1 0,0 5 0 16,0 2 5-16,0 5-4 15,0-2-6-15,0 2-9 0,0-1-14 0,0-1-9 16,0 0-5-16,0 1-2 16,0 1 3-16,0 0 6 0,0 0 3 0,3 13 2 15,3 4 2-15,-2 8 0 0,1-3-3 16,-1-1-1-16,2-5-1 0,-2 0 1 16,-1-6-1-16,1-1 1 0,-1 0-1 15,-1-6 4-15,1 1 5 0,-3-4 6 16,4 0 0-16,4-4 1 0,4-10-4 0,1-6-4 15,0-2-2-15,-4-4 0 0,0 0 0 16,-1 2-1-16,1 1 2 0,-3 6-3 16,0 4-1-16,-1 3 0 0,-5 6-3 15,6-5-1-15,-3 7-3 0,0-2-1 16,0 1-1-16,3 3-2 0,2 0 4 16,7 1 1-16,1 7-1 0,-2 5 2 15,-4 4 1-15,0 5 0 0,-1-1 0 16,0 1 1-16,-2 0-1 0,0-2 0 15,-1-7 1-15,-2-1-2 0,-1-4 2 0,-3-4-1 16,3 1 1-16,-3-5 3 16,0 0 0-16,0 0 4 0,3 2 1 0,-2-2 4 15,5 0-4-15,3 0 0 0,1-9-1 16,4-4-1-16,-2-2-1 0,-3-2-2 16,-2 0-1-16,4-1-1 0,-5 6 0 0,0-1-1 15,0-1 1-15,-3 5 0 16,2-2 0-16,-2 4 0 0,-1 2-1 0,-1 1 2 15,2 0-5-15,-3 4 1 16,0-1-4-16,0 1-3 0,0 0 0 0,0 0 2 16,6 0 3-16,3 3 2 0,2 8 1 15,2-1 0-15,1 2 0 0,0 0 1 16,-6-2-1-16,5-1 1 0,-7-3-1 16,6-3 2-16,-1 1 1 0,-1-4 4 15,6 0 1-15,0-9 2 0,4-6-3 16,-2-8-1-16,-1-2 0 0,-2-4-2 0,-1-2 1 15,-4 2-1-15,-1 2 0 0,-4 9-2 16,0 1 1-16,-2 8-2 0,-2 5-4 16,1-1-6-16,-2 5-4 0,0-2-6 15,0 2-11-15,0 16-38 0,0 10-157 16</inkml:trace>
  <inkml:trace contextRef="#ctx0" brushRef="#br0" timeOffset="137114.0275">11555 17327 316 0,'0'0'22'0,"0"0"-7"16,0 0-5-16,0 0-6 0,0 0-3 0,0 0-2 16,-89-34-2-16,68 47 17 0,1 0-14 0,4 4 18 15,3 1-18-15,6-4 0 0,1 1-5 16,4-5-2-16,2 1 5 0,0 5 0 15,6 0 1-15,6-1 5 0,4-3-4 16,1 4 0-16,3-7-1 0,2 3 1 16,-3-1 1-16,7 1-2 0,-3-2 1 15,6 2 1-15,0 1 2 0,0-1-2 16,0 1 1-16,-3 1-3 0,3 0 0 16,-3 1 1-16,-3-1 0 0,-3-2 3 15,-1-2-3-15,-5-2 0 0,-6-5 0 0,-4 1 0 16,-4-4 4-16,0 0-1 0,0 0 15 15,0 0 7-15,3 0 2 0,-3 2 6 16,0 1-17-16,-4 2-6 16,-10 2-7-16,-9 3-3 0,-3-2 2 0,-5 3-3 15,-3 1 1-15,1 0-2 0,3-4-2 16,8-1-8-16,3-3-2 0,9-1-6 16,6-2-16-16,-1 1-28 0,5-5-86 15,5-14-53-15</inkml:trace>
  <inkml:trace contextRef="#ctx0" brushRef="#br0" timeOffset="137786.4224">11908 17249 294 0,'0'0'42'0,"0"0"-7"16,0 0-10-16,0 0-11 0,0 0-7 15,0 0-10-15,0 0-7 0,0 0-2 16,0 0 3-16,-11-32 25 0,11 45-16 15,8 6 22-15,2 9-19 0,2-3 0 0,2 4 20 16,-1 3-18-16,3 2 17 0,-1-1-16 16,0-2-2-16,-3-4-3 0,0-4-1 15,-4-9 1-15,-3-6-1 0,-2-3 6 16,-3-5 9-16,0 0 3 0,0 0 0 16,0 0-2-16,0-3-9 0,0-16-3 15,-2-6-1-15,-5-10 0 0,-6-2-2 0,1 1-2 16,-3 0-14-16,-2-3-4 15,0 3 5-15,3 7-2 0,1 5 15 16,4 9 1-16,3 8 1 0,5 5-1 0,1 2-6 16,-2-3-6-16,2 3-1 0,0 0 0 15,0 0 4-15,8 10 4 0,7 5-5 16,4 5 20-16,4-3-26 0,2 1 14 16,-2-5-30-16,3-5-10 0,-1-2 1 15,-1-6 4-15,-1 0 14 0,-4-6 10 0,0-7 9 16,-3-2-12-16,-3-5 23 15,-1-1-13-15,-5 1 26 0,3 6 2 0,-6-1-1 16,1 8 0-16,-4-1-3 16,-1 3-2-16,0 5-1 0,0-1-8 0,0 1-8 15,0-2-5-15,3 1 0 0,-3 1 4 16,0 0 3-16,-3 9 5 0,-3 6 1 16,-3 7-2-16,1 0 1 0,2-1 18 15,2-3-19-15,1-9 14 0,3-4-19 16,0-5 0-16,-2 0-1 0,2 0 2 0,0 2 7 15,0 1 3-15,0-3 2 0,0 0-5 16,6-3-2-16,6-9-22 0,2-7 18 16,2-2-17-16,0-2 15 0,3 2 3 15,-3 3-1-15,1-2 2 0,-2 5 0 16,-5 3-2-16,-2 7-2 0,-5 2-3 0,-3 3-1 16,6 0-2-16,3 3-1 15,5 8 2-15,4 7 0 0,-4 7 2 16,1 8-3-16,-1 2 17 0,2 5-5 15,1 2-17-15,4-5-39 0,2-5-111 0,1-9-44 16</inkml:trace>
  <inkml:trace contextRef="#ctx0" brushRef="#br0" timeOffset="138192.7409">12754 17064 303 0,'0'0'-1'0,"0"0"-7"16,0 0 0-16,0 0 9 0,0 0 11 0,0 0 2 16,0 0 3-16,0 0-4 0,-3 99-3 15,-3-67 0-15,2-5 9 0,-1 0-17 16,0-7 18-16,5-8 0 0,0-6-14 16,0-6 19-16,-3 0-10 0,3 0-2 15,0 3 24-15,0-3-17 0,0 0 7 0,0-3-16 16,0-14-26-16,0-6 16 0,0-9-18 15,0 0 18-15,3-2 2 0,-3 1-2 16,5-2 2-16,-2-2-1 16,0 1 0-16,2-3 1 0,1-1-1 0,1 5-1 15,1 5 4-15,-2 10-4 0,0 5-2 16,-2 8 0-16,-1 2-5 0,0 2 1 16,2 3 1-16,6 8-3 0,4 10 2 15,3 9 3-15,-2 6-2 0,0 5 0 16,3 2 0-16,-5-1 0 0,2 0-1 0,-1 0 1 15,-2-1-1-15,3-3-4 0,-3-1 6 16,1-1-27-16,-4-1 2 0,3-2-16 16,-6-8-46-16,1-1-32 15,-2-10-62-15</inkml:trace>
  <inkml:trace contextRef="#ctx0" brushRef="#br0" timeOffset="138945.1295">12777 17217 436 0,'0'0'34'0,"0"0"-21"0,0 0-10 15,0 0-12-15,0 0 2 0,0 0 2 16,0 0-5-16,87-49-6 0,-50 41-16 16,3-6-27-16,1 3-16 0,-3-5 4 0,-3-2 6 15,-5 0 25-15,-5-5 21 16,-8 0 4-16,-3-1 14 0,-3-1 12 15,-4-1 9-15,-3 2 11 0,0-2 5 0,-4 1 3 16,0 7-1-16,0-1-4 0,0 7-4 16,0 6-4-16,0 0-8 0,0 6-8 15,0-2-10-15,0 2-5 0,0 0-2 16,-2-1 1-16,2 1 9 0,-3 14 0 16,1 10 6-16,-2 8 2 0,4 4-2 15,0 2-1-15,0 0-5 0,0 0 0 0,9-3-1 16,1-5-3-16,0-1 1 15,3-6-1-15,-2-3 1 0,1-5 2 16,1-2 0-16,-4-4 5 0,1-4 1 16,1-2 3-16,0-3 4 0,6-3 1 0,-3-9-3 15,5-3-4-15,-4-5-5 0,-1-6-1 16,-2 2-1-16,-1-6 1 0,-1 3-1 16,-1-1 4-16,-3 4-4 0,0-1 2 15,-3 8-2-15,1 1-1 0,-3 7-1 16,-1 3 0-16,2 1 0 0,-2 5-1 0,0 0-5 15,0 0-2-15,1 0 0 0,-1 0 1 16,3 0 4-16,3 8 0 0,1 5 3 16,6 9-4-16,-1 1 4 0,1-1-1 15,3 3 0-15,1-6 0 0,0-1-4 16,3-1 5-16,1-4 0 0,-1-3 1 16,3-3 5-16,-7-5-1 0,3-2 0 15,-1 0 1-15,0-4 2 0,4-10 0 16,-6-3-2-16,-2-4 2 0,-5-5 0 15,-5-6-4-15,-1-3 1 0,-3-4 3 0,-1-4-7 16,-8 1 5-16,-4 0-5 0,-6-3 0 16,0 8-2-16,-6-3-3 0,-2 7 0 15,-2 4 0-15,2 4-4 0,-1 7 7 16,8 6-4-16,3 9 0 0,-1 3 4 16,4 3-8-16,-2 6 7 0,12 6-3 0,4 2 3 15,4 2 0-15,15 0-1 0,11-7 2 16,9-6 0-16,12-5 2 0,6-1 1 15,0-8-1-15,0-6 2 16,-7-1-2-16,-5-2 1 0,-6 2 0 0,-6 2-2 16,-4 0-8-16,-11 4-41 0,-6 1-117 15,-7 6-67-15</inkml:trace>
  <inkml:trace contextRef="#ctx0" brushRef="#br0" timeOffset="145201.576">24091 18047 254 0,'0'0'45'0,"0"0"2"15,0 0-10-15,0 0-5 0,-26-84-2 16,25 75-7-16,-1 1-5 0,2-4-6 16,0 6-5-16,0-6-5 0,7-5-2 0,8 5 2 15,6 1-1-15,7 4 0 16,5 7-1-16,2 0-5 0,3 4-1 0,-1 4-1 15,-3 2 4-15,-4 7-1 16,-4 6-2-16,-7 7 1 0,-9 1-1 0,-4 4-1 16,-6 4 7-16,-8 4-2 0,-8-1 1 15,-7 0 1-15,-3-2-2 0,0-5 3 16,0-3-2-16,2-8 4 0,5-5-4 16,5-4-1-16,5-8 3 0,1-2-1 15,6-2 4-15,-3-2-4 0,2 2 0 0,3-3-4 16,-2 0-2-16,2 5 3 0,0 5 1 15,0 10 0-15,8 1 4 16,2 6-4-16,2 1 0 0,5 6 8 16,2 0-13-16,0 4 4 0,2 2 1 0,1-1-6 15,-1-1 8-15,0-1-2 0,1-6-1 16,-5-4 3-16,-1-4-2 0,-7-7 0 16,-3-9 12-16,-3-3 3 0,-3-4 6 15,0 0 2-15,0 0-7 0,0 4-4 16,0-4-3-16,-2 0 2 0,-14 1-8 0,-10 3-1 15,-12 0 0-15,-3-1-2 0,-4 1 3 16,-3-3-6-16,2 5-1 0,-2 0-2 16,6 3-9-16,6 8-19 0,5-3-33 15,11 2-81-15,10-7-51 0</inkml:trace>
  <inkml:trace contextRef="#ctx0" brushRef="#br0" timeOffset="145566.396">24988 17864 261 0,'0'0'16'16,"0"0"-15"-16,0 0-2 0,0 0-9 0,0 0 3 15,0 0-4-15,0 0 3 0,0 0 2 16,0 0 2-16,-64 82 5 0,57-43-2 15,1 2 3-15,2 7 0 0,1 2 2 16,1 3-4-16,2 3 0 0,2-1 1 16,7-3-2-16,1-1 10 0,3-2-5 15,0-7-8-15,1-5 15 0,1-4-6 16,0-7 2-16,0-5 7 0,-3-7-4 16,2-8 5-16,1-6 5 0,2-3 0 15,4-14-6-15,-2-13 0 0,-1-8-3 0,-5-6 2 16,-2-6 4-16,-5-5-9 0,-3-4-3 15,-3-6-5-15,-2-1-3 0,-9 4-4 16,-4 2-5-16,-3 14-9 0,-1 7-8 16,-3 9-19-16,1 17-32 0,3 5-63 15</inkml:trace>
  <inkml:trace contextRef="#ctx0" brushRef="#br0" timeOffset="145852.7653">25641 17692 406 0,'0'0'41'16,"0"0"-11"-16,0 0-10 15,0 0-8-15,0 0-10 0,0 0-7 16,0 0 0-16,0 0-1 0,0 0 0 15,0 0 5-15,73 10 1 0,-60 20-1 0,1 10 3 16,-4 7-4-16,-2 10-3 0,-3 13 4 16,-2 8-2-16,-2 8 6 0,-1 7 0 15,0-4-7-15,0-4-5 0,0-6-15 16,0-9-18-16,-2-9-20 0,2-10-39 16,0-13-91-16</inkml:trace>
  <inkml:trace contextRef="#ctx0" brushRef="#br0" timeOffset="146209.0924">25560 18277 351 0,'0'0'40'16,"0"0"-16"-16,0 0-12 0,0 0-8 16,0 0-6-16,0 0-4 0,0 0 4 15,94-67 0-15,-56 60 3 0,2-1-1 0,-1-3-1 16,-4-2 2-16,-3-7-1 15,-3-5 2-15,-2-3 6 0,-4-1-4 16,-5-2 2-16,-1 4 0 0,-7-4-1 16,-1 2 0-16,0 4-4 0,-4 5 4 0,0 5-1 15,-2 3 0-15,-2 6 4 0,2 2-4 16,-1-1 4-16,-1 2 5 0,1-2 0 16,1 3-1-16,-3 2-7 0,0-2 0 15,0 2-10-15,1 0 0 0,-1 0-1 16,5 0-1-16,1 8 1 0,2 11 2 0,0 10 3 15,1 12 0-15,-3 7 3 0,-2 2 2 16,-1 4-6-16,-3-4 2 16,0 2-1-16,0-2-5 0,0-8-5 0,0-2-21 15,1-8-33-15,4-9-36 0,5-19-108 16</inkml:trace>
  <inkml:trace contextRef="#ctx0" brushRef="#br0" timeOffset="146312.6228">26122 17694 80 0,'0'0'-12'0,"0"0"-2"0</inkml:trace>
  <inkml:trace contextRef="#ctx0" brushRef="#br0" timeOffset="146835.9515">26191 17822 390 0,'0'0'27'0,"0"0"-6"0,0 0-10 0,0 0-8 16,0 0-4-16,0 0-4 0,0 0 0 15,97-5-3-15,-78 21 7 0,-1 6-6 16,-2 6 5-16,0 5 0 0,-4 5-6 16,-1-7 10-16,-5-8-5 0,-2-3 5 15,-1-8 1-15,-3-5 2 0,2-1 6 0,-2-6 7 16,0 0 7-16,0 0-3 0,4-2-8 15,2-14-8-15,5-8-6 0,3-10-4 16,3-1 4-16,-1 3 3 0,1 9-1 16,-1 3 4-16,-2 9-3 0,-2 7-3 15,-3 0-2-15,1 0-1 0,-1 1-2 16,1 3-1-16,5 0-1 0,-3 3-8 16,5 8 4-16,-6 6 3 0,-3 7 2 15,-1 8 8-15,-4 3 0 0,-1 1 0 16,-2 0-1-16,0-8-1 0,0-5 1 0,0-12 5 15,0-5-1-15,0-6 8 0,0 0-1 16,0 0 2-16,0 0 2 0,0-15-3 16,4-10-7-16,5-10-6 0,5-5 3 15,1 1-3-15,5 1 2 0,-1 6 2 16,3 5-1-16,1 4-3 0,-2 7-2 0,0 2-1 16,-6 5-1-16,0 5 1 15,-4 2 1-15,1 2-3 0,4 0-2 0,-3 6 4 16,2 6-1-16,-3 3 5 15,-4 5-3-15,-4 7-1 0,-1 10-2 0,-3 7-3 16,0 8 10-16,-6 2-6 0,-1 1 3 16,0-3-1-16,-2-6-15 0,5-5-19 15,2-6-16-15,2-7-17 0,0-13-15 16,5-3-38-16</inkml:trace>
  <inkml:trace contextRef="#ctx0" brushRef="#br0" timeOffset="147685.8265">27043 17910 244 0,'0'0'57'0,"0"0"-1"16,0 0-16-16,0 0-10 0,0 0-18 15,0 0-8-15,0 0 1 0,0 0-1 0,0 0 6 16,0 0-13-16,21-56 6 0,-16 54-3 15,-2-2 1-15,4 0 5 0,-3 1-6 16,0 0 2-16,5-1-1 16,0 1 0-16,-2-2-1 0,7-1-3 0,0 0 3 15,-7 3 1-15,7-4 3 0,-1 0-1 16,0 0-3-16,-1-1 0 0,-1 2 1 16,-4 2 1-16,-4 1-1 0,2 1-3 15,-5 2-1-15,0-1-5 0,0 1 1 16,6 0 3-16,4 1-1 0,1 8 2 0,1 5 4 15,-1 0-1-15,-3 4 1 0,-3 1-5 16,0 1 2-16,-2-5-3 0,1 0-2 16,0-7 10-16,-1 1-6 15,0 0 6-15,-1-4 3 0,0-1-2 0,-2-4 5 16,0 0 1-16,0 0 1 0,8 0 4 0,3 0-5 16,5-15 1-16,6-3-6 0,-3-3-3 15,-1-2 6-15,1 3-8 16,-4-3 0-16,-4 3 1 0,1 0-4 15,-5 5 1-15,-1-1 1 0,-2 1-3 0,-1 3 5 16,1 1-2-16,-2 1 1 0,-2 3 0 16,0 1 1-16,0-3 3 0,0 3-6 15,0 2-3-15,0-1-1 0,0 5-5 16,-6 0 2-16,-4 0 1 0,-5 8 3 16,-5 3 3-16,3 5-1 0,1 3 3 0,0 1-1 15,3 5 0-15,1 4 3 0,3 4-5 16,3 2 1-16,3 6 1 0,1-2-4 15,2 1 5-15,0-5 3 16,2-3-9-16,2-6 4 0,3-5 4 0,3 0 1 16,3-5 7-16,6-3-1 0,6-7-2 15,2-6-3-15,9-16-3 0,2-9 1 16,0-4-4-16,1-9-2 0,1-2 2 16,-4-3 1-16,-2 4 3 0,-3 0 2 15,-3 5-1-15,-5 0-9 0,-4 4-5 0,-2 1-1 16,-7 1-3-16,-2 8 6 15,-5 1 7-15,-2 8 1 0,-1 7 1 16,0-4-2-16,0 3-2 0,0 1 1 16,0 1-3-16,-7-1 1 0,-2 4 1 0,-3 6 1 15,-4 6 3-15,6 9-2 0,2-2-1 16,3 9 1-16,4-1 3 0,1 4 1 16,0 2 2-16,6 5-5 0,2 4-2 15,2 1-1-15,1 0-1 0,2-1 8 16,-2-1 1-16,5 0-3 0,-3-6 2 0,3-3-1 15,-4-2-3-15,-4-2 0 0,-3-4 4 16,-5 0-8-16,-5 2-3 0,-11 3-34 16,-13 4-121-16,-7 2-32 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11:57.400"/>
    </inkml:context>
    <inkml:brush xml:id="br0">
      <inkml:brushProperty name="width" value="0.05292" units="cm"/>
      <inkml:brushProperty name="height" value="0.05292" units="cm"/>
      <inkml:brushProperty name="color" value="#FF0000"/>
    </inkml:brush>
  </inkml:definitions>
  <inkml:trace contextRef="#ctx0" brushRef="#br0">31145 6496 18 0,'0'0'12'0,"0"0"-7"0,0 0-3 16,0 0 0-16,0 0 0 0,0 0-2 15,0 0 1-15,0 0-1 0,0 0 0 16,0-1 0-16,0 1 1 0,0 0 0 16,0 0-1-16,0 0 0 0,0 0 0 0,0 0-1 15,0 0 1-15,0 0 1 16,0 0-1-16,0 0 0 0,0 0 0 16,0 0 0-16,0 0 0 0,0 0 0 15,0 1 0-15,0-1 1 0,0 0-1 0,0 2-1 16,0-2 2-16,0 0-1 0,0 1 0 15,0-1 0-15,0 0 0 0,0 1 0 16,0-1 0-16,0 0 0 0,0 3 2 16,0-3-2-16,0 0 0 0,0 0-2 15,0 1 2-15,0-1 2 0,0 0-2 16,0 2 0-16,0-2 0 0,0 0 0 16,0 1 0-16,0-1 0 0,0 0 0 15,0 0 1-15,0 2 0 0,0-2 0 16,0 0-1-16,0 0-1 0,2 0 1 0,-2 0-1 15,0 0 0-15,0 1-2 0,0-1 0 16,0 0-4-16,0 0-3 0,0 0-1 16,0 1-2-16</inkml:trace>
  <inkml:trace contextRef="#ctx0" brushRef="#br0" timeOffset="17805.0134">21503 9367 227 0,'0'0'14'0,"0"0"-6"16,0 0 1-16,0 0-2 0,0 0 0 15,0 0-1-15,0 0 1 0,0 0-3 16,0 0 4-16,59-84-2 0,-46 69 3 16,0-3-2-16,0 0-3 0,3-3-1 0,0-1-3 15,1 1 1-15,0 1 0 16,-3 1 2-16,-1 2 1 0,-3 3 2 16,-3 2 1-16,-3 4-2 0,1-1 0 15,1 0 0-15,-1 0-3 0,-1 0 0 0,-2 5 1 16,2-4-1-16,-1 5 0 0,-1 0 0 15,1 0 1-15,-3 3-1 0,0-2-1 16,0 2 0-16,1-1-1 0,-1-1 3 16,2 1-1-16,-2-1 0 0,1 1 2 15,-1-1-2-15,1 0 0 0,-1 1 3 16,0 0-2-16,2-1-1 0,-2 1 1 0,0-1-1 16,1 1-1-16,-1-1 0 15,0 0-1-15,0 1 0 0,0-1 0 16,0 1 0-16,0 1-1 0,0-2 0 0,0 2-2 15,0-1 0-15,0 1 1 0,0 0 0 16,-3 0-1-16,-7 0 2 0,-6 6 0 16,-4 3-1-16,0 2 2 0,-1 1-4 15,1-1-1-15,0-1 1 0,4 0 0 16,2-3-1-16,2 0 5 0,5-2-1 0,-3 0 1 16,3-1 1-16,2-2 0 0,2 0 2 15,3-2-1-15,-1 0 1 16,1 0 2-16,-2 2-1 0,1-2 2 15,-1 0 1-15,1 1 0 0,-1-1-2 0,2 0-1 16,-2 0-3-16,2 0 0 0,0-8-2 16,7-5 0-16,6-3 1 0,6 0 0 15,5-2 0-15,3 2 2 0,1-4-2 16,3 2 1-16,-1-2-1 0,1 2 0 16,-4 2 0-16,-1 3 0 0,-2 4-2 0,-6 3-1 15,-1 4-2-15,-1 2-1 0,1 5 1 16,2 7-2-16,-3 6 1 15,-2 3-1-15,-3 4 2 0,-1 0-1 16,-2 3 2-16,-3-4 1 0,-1 1 1 0,-2-7-2 16,-2-2 0-16,0-5-1 0,0-5-1 15,0 0 0-15,0-6-1 0,0 0-1 16,0 0 0-16,0 1 0 0,1 1 2 16,-1 0-7-16,0-1-21 0,0 1-27 15,0 3-60-15</inkml:trace>
  <inkml:trace contextRef="#ctx0" brushRef="#br0" timeOffset="38417.1773">15036 3690 0 0,'-110'-123'9'0,"29"-7"-2"0,32-6 2 16,28-2-1-16,21-2-7 0,34 5-2 16,25 6-20-16</inkml:trace>
  <inkml:trace contextRef="#ctx0" brushRef="#br0" timeOffset="39929.9635">16495 4355 245 0,'0'0'33'16,"0"0"-12"-16,0 0-7 0,0 0-5 0,0 0-5 15,0 0-4-15,0 0-3 0,0 0 1 16,0 0 0-16,0 0 0 0,29 29 2 16,-12-17 0-16,6-3 3 0,6-3-1 15,6-5 4-15,7-1 0 0,10-10 2 16,9-7-2-16,7-7-1 0,10-7 1 16,4-3 0-16,4 0-1 0,-1-3-2 0,-1 4 0 15,-8 2-1-15,-5 4-1 0,-6 2 0 16,-7 5 0-16,-6 4 0 0,-6 4-1 15,-7 3-2-15,-7 2 0 16,-10 4-2-16,-5 2 0 0,-5 1-2 0,-8 0 0 16,2 0 0-16,-6 0 2 0,0 0-1 15,0 0 2-15,0 0 0 0,-10 1 2 16,-13 5 2-16,-14 2-1 0,-7-2 1 16,-6 0-1-16,-4 0 0 0,0-1-2 15,4-3-1-15,3 1 1 0,7-3 1 0,12 0 2 16,5 0 3-16,9 0-2 0,8 0-4 15,2 0-2-15,5 0-1 16,22-3 0-16,18-3 6 0,21 0 0 0,16-1-1 16,9 1 1-16,4 3-2 0,-6 2 1 15,-5 1 0-15,-12 0-1 0,-15 4 0 16,-14 6 0-16,-13 4-2 0,-13 9 0 16,-13 8-1-16,-16 9-11 0,-20 13-36 15,-13 6-143-15</inkml:trace>
  <inkml:trace contextRef="#ctx0" brushRef="#br0" timeOffset="45157.4376">9464 6253 57 0,'0'0'19'0,"142"-35"-4"0,-61 19-5 15,0-2-3-15,0 1-2 16,-6 2-1-16,-3 3-2 0,-10 3-1 15,-9 4 2-15,-9 2-3 0,-12 3 0 0,-7 0-3 16,-14 0-1-16,-5 0 0 0,-6 0 2 16,0 0 6-16,0 0 7 0,2 0 5 15,-1 0 0-15,-1 0-4 0,2 0-4 16,-2 0-12-16,0 0-43 0</inkml:trace>
  <inkml:trace contextRef="#ctx0" brushRef="#br0" timeOffset="51288.1835">5985 8642 88 0,'0'0'11'15,"0"0"-5"-15,0 0-3 0,0 0-3 16,0 0-2-16,0 0-5 0,0 0-10 16,0 0-34-16</inkml:trace>
  <inkml:trace contextRef="#ctx0" brushRef="#br0" timeOffset="55601.8619">5785 15699 129 0,'0'0'13'15,"0"0"-5"-15,0 0-1 0,0 0-2 16,0 0-1-16,0 0-1 0,0 0 2 16,0 0-3-16,0 0 2 0,-14-19 0 15,11 11-1-15,0 5-2 0,0 0 1 0,-3-4 1 16,2 3-1-16,1 0 4 16,-4-2 4-16,4 3 3 0,0 0 1 15,-4-3 0-15,4 5-2 0,-1-3-5 0,-6 1-1 16,4 2-1-16,-4-1-1 0,-1 2-2 15,-1 0-1-15,-6 0-1 0,2 0 0 16,0 2 0-16,-1 1 2 0,4 2-1 16,-3 0-1-16,-4 5 0 0,5 2-1 15,-2 1 1-15,0 6-2 0,-5 2 1 16,-1 4 0-16,1 6 1 0,-7 5 0 16,-3 4 4-16,-4 5 0 0,-4 4 0 15,-5 6 0-15,-4 1-5 0,-3 4 1 16,0 0 0-16,-3-3 0 0,3-3 3 0,5-7-2 15,4-9 0-15,10-6 6 0,4-9 0 16,10-6 2-16,5-5 3 0,6-6-2 16,4-2 1-16,4-4-4 0,0 0-2 15,0 0 1-15,0 0-4 0,-3 0 1 16,3 0-2-16,0 0-5 0,0 1 0 0,0-1-2 16,0 2-1-16,0-2 0 15,0 0-1-15,0 0-2 0,13 0-5 16,6-13-5-16,8-5-6 0,5-9-8 15,6-9-5-15,4-7-1 0,4-7-15 0,7-5-3 16</inkml:trace>
  <inkml:trace contextRef="#ctx0" brushRef="#br0" timeOffset="56029.0603">5712 15501 43 0,'0'0'12'0,"0"0"-4"0,0 0-5 0,0 0-2 16,0 0 1-16,0 0 1 0,0 0 3 15,0 0 3-15,0 0 3 0,10-11 1 16,-10 9 1-16,1 1-1 0,-1 0-1 16,0-1-3-16,0 1-2 0,3 1-3 15,-3-2-1-15,0 2-1 0,0-1-3 0,3 1 0 16,-3-2-2-16,0 2 2 0,7 0 2 15,2 0-1-15,4 9 2 0,0 6-1 16,6 6 1-16,-1 10-1 16,0 5 3-16,-1 7 3 0,4 7 1 0,-1 8 3 15,0 5 3-15,0 6-2 0,2 3-5 16,1 0 0-16,-4-1-5 0,1-1 0 16,0-6-1-16,-4-6-1 0,0-7 0 15,-4-7 0-15,-1-7 1 0,-2-9-1 16,-3-9-1-16,-2-6 1 0,-1-2 1 0,0-8 4 15,-3 1 15-15,0-4 3 0,0 0 11 16,0 0 3-16,0 2-13 0,0 0-4 16,0-1-11-16,0-1-5 0,0 0-1 15,-3 2-3-15,-1-2-20 0,-8 2-40 16,-7 1-74-16,3 1-84 0</inkml:trace>
  <inkml:trace contextRef="#ctx0" brushRef="#br0" timeOffset="64715.6369">4004 6893 326 0,'0'0'57'0,"0"0"-6"16,0 0-8-16,0 0-11 0,0 0-10 15,0 0-3-15,0 0-6 0,0 0-2 16,-35-81-3-16,28 76-2 0,-6 1-2 16,4 1-2-16,-1 2-2 0,-7 1-2 0,2 3 1 15,-2 7-1-15,2 5 0 0,1 4 1 16,2 3-2-16,1 4 3 0,2 1-1 15,3 3 0-15,3-3 1 0,2 1-1 16,1-1 2-16,0 0-1 0,6-3 1 16,1 0 0-16,7-3 1 0,1-1-1 15,2-2 2-15,4-1 2 0,3-2-3 16,4-3 1-16,-1-2-6 0,5-6-4 16,-2-4-8-16,-1 0-7 0,3-4-8 15,-3-6-12-15,-3-2-1 0,-3-3-8 0,0-1 5 16,-4 0 4-16,-3-2 11 0,-2-1 13 15,-5 0 9-15,3-2 8 0,-4 2 2 16,-5 1 5-16,0 0 5 16,0 0 3-16,-3 4 1 0,0-7 2 0,0 3 3 15,0 7 5-15,0-7 3 0,-3 9 3 16,3 4-2-16,-3 0-3 0,3 5-2 16,-1-5-3-16,-1 0 0 0,1 0-8 15,-1 1-2-15,2 4-6 0,-1-1-1 16,1 1-2-16,0-2-2 0,0 1 0 0,0 1-1 15,0-2 0-15,0 2 1 0,0 0-2 16,3 0 1-16,1 0 0 0,6 3 0 16,-1 2 0-16,1 0 1 0,2 2 0 15,-5-2 1-15,9 0 0 0,-9-2 0 16,7-3 2-16,4 0 0 0,-2 0 2 16,4-1-1-16,-1-10-1 0,-3-1-1 15,0-5 0-15,-2 0 0 0,-1-5 1 0,-3 0-1 16,-2 0 1-16,-3 1-2 15,1 4 0-15,-6-1 1 0,0 1-2 0,0 3 0 16,0-2 1-16,0 5-1 0,-6 2 0 16,2 0-1-16,-3 3 1 0,1-1-3 15,3 5 1-15,0 0-1 0,-4 2 2 16,-6 0-2-16,-2 0 2 0,-2 4 0 16,5 4 1-16,0 1-2 0,0 2 1 0,-4 4 1 15,3 0-2-15,1 2 1 0,-2 2-1 16,5 1 1-16,-1 3-1 0,3 2 1 15,0-1 0-15,1 2-1 0,3-2 0 16,0 1 1-16,3-1 0 0,0-2 1 16,0 1-2-16,3-2 1 0,4 1 1 0,2-4 0 15,1-2 0-15,0 0 1 16,2-2 1-16,1-3-2 0,-3-3 2 16,4-2 0-16,-1 0 0 0,-2-3 1 15,6 0-2-15,-1-3 1 0,0 0 0 0,4-1-1 16,-4-6 1-16,1-4-1 0,-1-3 1 15,0-2-1-15,0-3 2 0,1-2-2 16,-1-2 0-16,0-3-1 0,-1-1 2 16,-3-2-2-16,0-2 1 0,-3 3-1 15,1 1 2-15,-3 0 0 0,2 5-2 16,-3 5 0-16,1 1 0 0,-3 6 0 16,-4 4 0-16,6-3 0 0,-5 6 0 15,1-1-2-15,1 1 1 0,-3 3-1 16,0-2 0-16,0 2-2 0,6 0 1 0,2 0-1 15,2 7 0-15,2 5 2 0,-2 3-1 16,-1 0 0-16,-2 3 1 0,-1 2 1 16,1-1 1-16,0 3 0 0,-1-4 0 15,0 2 0-15,-2-8-2 0,2 1 2 16,-2-4 0-16,-1-1 2 0,1 2-2 0,-2-8 2 16,1 3 2-16,-3-5 0 0,0 0-1 15,0 0 2-15,4 0-2 16,2-5 1-16,5-7-1 0,1-5-2 0,1-5 0 15,-3 0 0-15,-1 1 1 0,2 0-2 16,-2 0 0-16,0 1 0 0,-2 0 1 16,6 2 0-16,-3 1-1 0,-4 5 0 15,2 6-1-15,-2 0 0 0,-3 3-1 16,0 0 1-16,0 1-1 0,3 0 0 16,0 2 0-16,5 0-2 0,7 0 2 0,-1 7 0 15,4 3 1-15,-3 4 1 0,5 0-1 16,-3 3 0-16,1-1-1 15,0 2 2-15,-2 0-2 0,0-1 2 16,-2 1-1-16,2-3 2 0,-2-1-1 0,-2-1 0 16,-1-5 0-16,-5-1 0 0,0-2 0 15,-5-4 1-15,0 3 0 0,-1-4 2 16,7 0-1-16,3-7-1 0,5-6 1 16,-3-3-2-16,0-3 1 0,5-5 0 15,-1 0 2-15,1 0-3 0,-1-1 2 0,-4 1-2 16,-1 0 1-16,-7 3 0 0,-1 4 1 15,-6 1-1-15,0-1 1 0,0 4-2 16,0-5 0-16,0 3 0 0,-3 6-4 16,-3-5 3-16,2 7-5 0,0 2 4 15,1 1 0-15,-3 4 0 0,-4 0 3 16,-7 6-2-16,-4 4 4 0,-2 7-3 16,0 3-2-16,-3 1 2 0,4 3-1 15,-2 2 0-15,-1 0 0 0,2 1 0 16,7-1-1-16,2 1 2 0,5-3-1 0,3-5 0 15,3 1 0-15,3-2 0 0,0-1 1 16,10 2 0-16,2-3 1 0,5-6 1 16,3-4 0-16,1-4 1 0,2-2-1 15,0-5 0-15,-1-8 0 0,4-4-1 16,0-5 2-16,0 0-3 0,0-3 2 0,0 0-1 16,-4 0 1-16,1 1-2 0,-3 1 1 15,-4 2 1-15,-2 1-2 16,-2 1 1-16,-5 5 0 0,2 0-1 15,-5 4 1-15,-1-1-1 0,0 0 2 0,-3 7 0 16,3-2 1-16,-3 6 2 0,0 0-2 16,0 0 0-16,0-2-2 0,1 1-1 15,-1-1-1-15,0 2-1 0,0 0 0 16,2 0 1-16,1 9 0 0,0 8 0 16,2 7 0-16,4 2 0 0,-2 3-1 0,2 1 2 15,4 1-3-15,-3-1-2 0,6-1-12 16,-6-2-16-16,3-6-35 0,0-3-32 15,-1-5-142-15</inkml:trace>
  <inkml:trace contextRef="#ctx0" brushRef="#br0" timeOffset="65539.1069">5963 6481 420 0,'0'0'27'0,"0"0"-12"15,0 0-9-15,0 0-5 16,0 0-1-16,0 0 1 0,0 0 1 0,0 0 5 16,0 0-3-16,0 0 4 0,3 87-2 15,-3-60-2-15,0-1-1 0,0-2-1 16,0-7-1-16,0 0 1 0,3-7-2 16,-2-5 2-16,1 1 1 0,-2-6 2 15,0 0 5-15,0 0 3 0,1 2 0 16,5-2-1-16,3 0-3 0,5-8-5 0,2-6-1 15,0-3 1-15,3-3-4 0,-5 1 1 16,2-2-1-16,-1 1-6 0,-1 2 6 16,-1 1-4-16,-4 5 5 0,-3 6-1 15,1-1-1-15,-3 5 0 0,-1-1-1 16,0 1-1-16,-3 2 0 0,4 0 1 0,1 0-2 16,1 6 8-16,2 6-6 15,-1 4 5-15,1 7-3 0,-4 2-3 16,-1-2 5-16,4-1-4 0,-6-5 4 0,2 0-4 15,-1-6 2-15,1-1 0 0,0 1 0 16,-2-6 2-16,-1-1-1 0,3-2 2 16,3-1-1-16,5-1 2 0,4 0-1 15,2-9 0-15,2-5 0 0,3-4-1 16,-4-3-1-16,-2 1 1 0,0-1-2 16,-4 1 0-16,-2 0 0 0,1 2-5 0,-3 4 6 15,-2 1-8-15,-2 3 8 0,-4 5-1 16,4 2-1-16,-4 3 2 0,0-2-2 15,0 2-1-15,3-2 0 16,-2 1-1-16,-1 1 1 0,2-1 1 0,-2 1 0 16,4 0 1-16,1 6 1 0,2 4 3 15,4 7-3-15,-2 0 4 0,3-1-2 16,-1-1-1-16,2 1 1 0,2-2-1 16,2-2 0-16,0-2 0 0,1 0-2 15,-1-3 2-15,-2-3 0 0,0 0 1 0,-4-3 0 16,0-1 1-16,8 0-1 0,0-5-1 15,1-5 0-15,0-4 0 0,-4-3-1 16,0-2 1-16,-4-1-1 0,-1-3-5 16,1-1 4-16,-3-1-4 0,-1 0 4 15,1-2 2-15,-3 1-2 0,-2-1 1 16,-1 0-1-16,0 8 2 0,-3-1-2 16,0 8 0-16,0 4 1 0,4 3-1 15,-4 5 0-15,0-2 0 0,0 2-1 16,0-2-1-16,1 1 0 0,-1-1-1 0,0 1 0 15,0 1 2-15,0 0-2 0,2 9 1 16,-1 8 1-16,1 6-2 0,-2 2 3 16,0 1-1-16,0 3 1 0,0-2 0 15,-5 1 0-15,0-1 1 0,2 0-13 16,0-7-17-16,2 0-27 0,1-7-48 0,0-5-81 16</inkml:trace>
  <inkml:trace contextRef="#ctx0" brushRef="#br0" timeOffset="65679.3472">6818 6062 421 0,'0'0'9'16,"0"0"-8"-16,0 0-10 0,0 0-15 16,0 0-23-16,0 0-22 0,0 0-40 0</inkml:trace>
  <inkml:trace contextRef="#ctx0" brushRef="#br0" timeOffset="65996.3058">7257 6260 345 0,'0'0'51'0,"0"0"-8"0,0 0-10 15,0 0-10-15,0 0-6 0,0 0-10 0,0 0-4 16,0 0-3-16,0 0-3 0,0 0 2 15,-67-26 2-15,45 57-2 0,-1 3 2 16,4 5-1-16,4-2 1 0,5-1 1 16,5-2 1-16,5-2 8 0,1-3-3 15,13-4 7-15,4-2-4 0,5-4-3 0,10-4 2 16,6-8-2-16,6-4 0 16,10-3-1-16,3-6-4 0,2-8-6 0,-4-3 3 15,-6 1-4-15,-8 1 5 16,-9 0 1-16,-12 6-1 0,-6-1 1 0,-7 4 0 15,-5 4-2-15,1-2-3 0,-4 4-8 16,0-1-12-16,0-4-31 0,0-1-50 16,-3 0-145-16</inkml:trace>
  <inkml:trace contextRef="#ctx0" brushRef="#br0" timeOffset="67383.2761">6770 6034 137 0,'0'0'32'0,"0"0"2"0,0 0 2 16,0 0 0-16,0 0-2 0,0 0-5 0,0 0-4 15,0 0-8-15,0 0-6 0,7-10-4 16,-5 10-3-16,-2-1-3 0,0 1-1 15,0 0 0-15,0 0 0 0,-2 0 0 16,-2 0-1-16,-2 6 1 0,0 1 0 16,1 1 0-16,-1 1 0 0,3 2 0 15,0-2-2-15,2-4 4 0,1 1-2 16,0-2 0-16,0 2 0 0,0 0 1 16,0 0 3-16,0-6 3 0,0 0 4 15,0 0 5-15,0 0 0 0,1 0-1 0,9 0-3 16,3-4-4-16,2-2-3 0,-4-4 1 15,-4 3 4-15,-2-2 2 0,-1 1 1 16,-2 4-3-16,-1-1-4 0,-1 5-9 16,0-1-30-16,0 1-68 0,-1 0-145 15</inkml:trace>
  <inkml:trace contextRef="#ctx0" brushRef="#br0" timeOffset="86002.3427">9321 15989 7 0,'0'0'16'0,"0"0"0"0,0 0 0 16,0 0-5-16,0 0-2 0,0 0-2 16,0 0 2-16,0 0-1 0,0 0-1 0,0 0 1 15,0-1 0-15,0 1-4 0,0-1 2 16,0 1-3-16,0 0-1 0,0 0-1 15,0 0-1-15,0 0 0 16,0 0-1-16,0 0 0 0,-2 0 1 0,2 0 0 16,0 0 0-16,0 0 0 0,0 0 0 15,0 0 0-15,0 0 0 0,0 0 1 16,-1 0-1-16,1 0 0 0,0 0 0 16,0 1 0-16,0-1 1 0,0 0-1 15,-3 1 0-15,3-1 0 0,0 0-1 0,-1 2 1 16,1-2 0-16,-3 0 0 0,3 2 1 15,0-2-1-15,0 0 0 0,0 1 1 16,-3-1-1-16,3 0 2 0,0 0-2 16,0 1 1-16,-1-1 0 0,1 0-1 15,-2 0 1-15,2 2 0 0,0-2 1 0,0 0-1 16,-1 0 0-16,1 0 1 16,0 0 1-16,0 0 0 0,0 0 1 15,0 0-3-15,-2 0 0 0,2 0 1 16,0 0-2-16,0 0 0 0,0 0-2 0,0 0 1 15,0 0 0-15,-1 0 0 0,1 0-1 16,0 0 0-16,0 2 0 0,0 3-4 16,0-3-18-16,4 6-77 0</inkml:trace>
  <inkml:trace contextRef="#ctx0" brushRef="#br0" timeOffset="87459.8053">6231 15062 42 0,'0'0'18'16,"0"0"-8"-16,0 0-1 0,0 0-4 0,0 0 2 15,0 0-3-15,0 0 1 0,0 0-1 16,0 0-2-16,0 0-1 0,-9 4-1 16,9-4 1-16,0 0 3 0,0 2 0 15,0-2 0-15,-1 0 0 0,1 0 0 16,0 0-2-16,0 0 1 0,0 0 2 0,0 0 0 16,0 0 1-16,0 0-3 15,0 0 1-15,-2 0 0 0,2 0-1 16,0 0 3-16,0 0 2 0,0 0 7 15,0 0 7-15,0 0 4 0,0 0 0 0,0 0-6 16,-1 2-6-16,1-2-4 0,0 0 0 16,-2 0-2-16,2 0-1 0,-1 0-1 15,1 0-2-15,-2 0 1 0,2 0-3 16,-1 0 2-16,-1 1-3 0,1-1-1 16,-6 4 0-16,4-2 0 0,-3 4-1 0,-1 0 2 15,1 2-2-15,-5 4 2 0,3-1 0 16,-3 5 0-16,-1-2-1 15,1 2 4-15,-1 1-4 0,-1 2 1 0,1-1 8 16,0 1-2-16,0 1 1 0,2-3 0 16,-2 0-8-16,2-1 0 0,3 0 0 15,-6-2 0-15,6 4 0 0,-4-2 1 16,0 4 2-16,1 0-3 0,-2 1-1 16,-1 2 0-16,0 3 0 0,-4 2 1 15,4 4 0-15,-6 2 0 0,0 1 0 0,-1-2 0 16,1-3-1-16,-1 1 2 0,0-6 0 15,1-2 0-15,3-4 3 0,-1-3-3 16,5-5 0-16,2 0 1 0,0-6 1 16,4 2 0-16,-3-1 5 0,5-2 0 15,1-3-1-15,3-1-2 0,-4 0-1 0,4 0-2 16,0 2-2-16,-3-2-5 16,3 2-3-16,-3-2-6 0,3 1-7 0,0-1 2 15,0 0-5-15,13-6-11 16,3-18-14-16,13-11-44 0,0-12-86 0</inkml:trace>
  <inkml:trace contextRef="#ctx0" brushRef="#br0" timeOffset="87882.8912">6222 14907 105 0,'0'0'28'0,"0"0"0"0,0 0-1 15,0 0-6-15,0 0-4 0,0 0-3 16,0 0-1-16,0 0-1 0,0 0 1 16,-45 74-3-16,29-51 1 0,0 4 0 0,-4 1 3 15,0 2 0-15,1-1 1 0,-1 2-3 16,0-1-2-16,2 0 4 15,-2 2-4-15,0 0 3 0,2 0-4 0,0 0-3 16,0 0-1-16,-2 4 0 0,5 2-1 16,-3 5-2-16,1 4 2 0,-4 0 0 15,4 1 2-15,-2-2-1 0,0-4-2 16,2-4-3-16,1-6 1 0,0-5-1 16,3-2 1-16,4-9 8 0,1-2-6 15,2-5 5-15,3-4-5 0,3-1 0 0,0-4 1 16,-1 0 2-16,1 0-4 0,0 2-1 15,0-2-3-15,0 0-4 0,0 1-1 16,0-1-8-16,10-13 6 0,10-9-12 16,7-16-11-16,2-12-22 0,3-10-26 15,3-12-65-15</inkml:trace>
  <inkml:trace contextRef="#ctx0" brushRef="#br0" timeOffset="88229.1303">6173 14944 53 0,'0'0'8'16,"0"0"-2"-16,0 0-3 0,0 0 5 16,0 0 11-16,0 0 8 0,0 0 10 15,0 0 1-15,0 0-8 0,0 0-4 16,-13 71-7-16,-4-38 0 0,-1 2 0 0,-2 0-1 16,1 1-2-16,0-2 1 0,-1 3 2 15,1-1-1-15,-4 4 3 16,0 0-5-16,1 3-7 0,-4 2-2 15,2 4-3-15,-2 1-1 0,1 0-1 0,1-1-1 16,2-4 1-16,-1-4 0 0,1-3-1 16,0-5 1-16,5-5-1 0,-2-4 1 15,5-5 6-15,3-7-6 0,3-5 7 16,4-2-6-16,1-2-7 0,0-1 8 16,0 2 1-16,3-4-3 0,-2 0 6 0,2 0-9 15,-1 1-8-15,1-1-2 0,0 0 1 16,0 0-2-16,12-6-7 0,8-10-2 15,9-12-26-15,1-5-17 16,3-11-28-16,-1-8-104 0</inkml:trace>
  <inkml:trace contextRef="#ctx0" brushRef="#br0" timeOffset="88569.3027">6115 15109 133 0,'0'0'27'0,"0"0"-4"0,0 0-6 0,0 0-3 16,0 0-3-16,0 0-2 0,0 0 4 16,0 0 1-16,-62 112 7 0,37-68 0 15,-2 10 2-15,-2 3 0 0,-3 8-7 16,3 5 1-16,-3 3-3 0,2-2-3 16,-2-4-2-16,5-6-2 0,-1-8 6 15,4-6-3-15,2-5 1 0,2-8-2 16,1-5-4-16,6-6 0 0,4-8-2 0,-1-2 1 15,6-5-1-15,-2 0 0 0,0-1 3 16,5-4-3-16,-1 2 2 0,2-5 1 16,-1 0-2-16,1 0 0 0,-2 2-1 15,2-1 0-15,-1 1-1 0,1-2 1 16,-3 1-1-16,3-1 0 0,-1 1 1 16,1-1-2-16,-2 2-1 0,2-2-6 15,0 3-9-15,0 2-25 0,0-1-89 0,0 9-106 16</inkml:trace>
  <inkml:trace contextRef="#ctx0" brushRef="#br0" timeOffset="90080.444">12487 13268 222 0,'0'0'46'0,"0"0"1"0,0 0-11 16,0 0 1-16,0 0-10 0,2-78-5 15,-12 68-7-15,3 4-5 0,-5 3-5 0,-8 1-2 16,0 2-3-16,-6 0 0 0,10 3 0 15,0 2 0-15,6 0-1 0,7-4 0 16,-4 5-1-16,5-1 1 0,-1 4 5 16,2 4-4-16,1 3 4 0,3 3-1 15,6-1-4-15,2-1 2 0,5 0-2 0,3 1-1 16,3 0 2-16,-1 2 0 16,4 1 0-16,-3 2-1 0,1 0 1 15,0 2-1-15,-4 1 0 0,1 3 1 16,-3-2-1-16,1 1 1 0,-4-2-1 0,-4-2 1 15,-4-8 0-15,-2 0 0 0,-1-7 1 16,-3-4 2-16,0 6 4 0,-3-4 3 16,-10 5 3-16,-7 2-1 0,-7-4 0 15,-4 0-1-15,-2-3-3 0,-2-3-1 16,2 1-3-16,0-2-2 0,-1 0-1 0,4-3 1 16,7 2-2-16,11-2-3 15,6 0-2-15,2 0-15 0,4-6-22 0,0-10-34 16,12-10-65-16,11-8-91 15</inkml:trace>
  <inkml:trace contextRef="#ctx0" brushRef="#br0" timeOffset="90744.1656">12764 12775 384 0,'0'0'8'0,"0"0"-11"15,0 0-3-15,0 0 2 0,0 0 4 16,0 0 1-16,-13 97 0 0,9-48 0 16,1 5 0-16,0 1 3 0,0-1-1 15,1 1 3-15,2 0 2 0,0-4 1 16,0-2 0-16,0-4-2 0,0-2-6 16,3-7 2-16,0-6-2 0,-1-7 3 15,1-4-3-15,0-7 1 0,-2-8-1 0,2 5 3 16,-3-4 0-16,3-2 3 0,0 1 6 15,1-4 3-15,6-7 1 16,5-10-4-16,3-4-5 0,0-3-4 0,-1-2-1 16,-2 2-1-16,-1 1 1 0,-2 3-2 15,-4 6 1-15,-2 2-1 0,0 5 0 16,-5 4-1-16,2 0 1 0,-3 3-2 16,0 0 0-16,0 0-2 0,2-2-4 15,-2 2 2-15,1 0-2 0,4 0 3 16,0 5 3-16,5 7 1 0,1 5-1 0,0-1 1 15,-1 3 0-15,3-1 0 0,3 1 0 16,-1 2 0-16,2 1-1 0,-1-2 0 16,4 1 1-16,0-3 0 0,1 0 0 15,0-3 1-15,1-4 0 0,-6-3 1 16,3-5 0-16,-3-3 1 0,1 0 1 0,6-8-1 16,-7-3 0-16,3-7 1 15,-3-2 0-15,-2-2-2 0,-2-3 1 16,-1 0-2-16,-4-1 2 0,1 0-2 15,-4 2 2-15,-1-2-2 0,-1 2 1 0,-1 1-3 16,-1 5 3-16,0 1-3 0,0 7 2 16,0-3 1-16,0 3-5 0,-1 3 4 15,1 3-7-15,0 4 6 0,0-1-3 16,0 1-2-16,0-2-3 0,0 0 2 16,0 2 6-16,0 0-3 0,0 0 8 0,0 12-5 15,4 7-3-15,3 5 4 0,-4 0-3 16,0 2 0-16,-3 3 0 0,1 0 0 15,-1 3-1-15,0-1-2 16,2 0-10-16,-1-2-20 0,2-8-31 0,-3-7-67 16,3-8-92-16</inkml:trace>
  <inkml:trace contextRef="#ctx0" brushRef="#br0" timeOffset="90861.55">13298 12980 275 0,'0'0'0'0,"0"0"-21"16,0 0-21-16,0 0-139 0</inkml:trace>
  <inkml:trace contextRef="#ctx0" brushRef="#br0" timeOffset="92444.1233">13483 13309 320 0,'0'0'36'0,"0"0"-13"0,0 0-12 15,0 0-11-15,0 0-7 0,0 0-2 16,0 0 0-16,0 0 3 0,0 0 5 0,0 0 1 16,-2-12 0-16,14 12 0 15,4 3 1-15,-2 1-2 0,2 1 1 0,-3 1-1 16,-4-2 0-16,8 3 2 15,-7-4-1-15,0 0 1 0,-1-1 0 0,-3 0 0 16,6-2 4-16,-1 0 0 0,4 0-1 16,3-6 2-16,-2-3-2 0,0-1-1 15,-3-3-1-15,0-1-3 0,-3-1 3 16,-2 5-3-16,-4-4-5 0,1-1 5 16,-2 3-7-16,-1-6 6 0,-1 7 1 0,-1 0 1 15,0 1-1-15,-3 2 1 16,-5 1 0-16,7 4 1 0,-10 1-1 0,1 2 1 15,-7 2-1-15,-5 8-1 0,3 5 6 16,1 7-2-16,3 2 2 0,1 2 0 16,5 3-5-16,3 1 1 0,6-2-2 15,0 3 1-15,9-2-1 0,7-2 0 16,3-2 2-16,2-3 0 0,4-5 1 16,-3-4 3-16,-5-5-3 0,3-5 3 15,-1-3 2-15,4-9-1 0,7-9 1 0,-1-9 1 16,0-5-3-16,0-5-2 0,-3-3-1 15,-4-5-3-15,-2 0-1 0,-4-1 2 16,-4-2-2-16,-4 4 3 0,-2-2 1 16,0 2-1-16,-5 3 2 0,1 4 3 15,-2 3 2-15,0 11 1 0,0 3 1 16,-2 8 3-16,1 6 0 0,-1 1-2 16,2 5-5-16,0-3-7 0,0 3-6 15,0-1-4-15,0 1 0 0,-4 0 2 16,1 8 6-16,0 8 3 0,-1 9 0 0,1 2 0 15,0 3-1-15,2 2 2 0,1 1 0 16,0 0 0-16,0 0-1 0,0-1 1 16,0 0 5-16,3-1-4 0,1 0 5 15,0-3 0-15,4 0-5 0,0-4 1 16,2-2-1-16,5-6-1 0,-1-1 0 0,6-4 2 16,1-5-1-16,3-1 2 15,2-5 0-15,2 0 0 0,1-5-2 16,2-6 0-16,1-3 1 0,2-2-1 15,-3-2 1-15,-3-2-2 0,-2 0-3 0,-7-1 3 16,-2 0-4-16,-4 0 5 0,-3 1-1 16,-1 5 1-16,-5 1-1 0,1 3 0 15,-4-1 1-15,1-1-2 0,-2 8 2 16,0-7 0-16,0 6-2 0,0 0 1 16,0 1-2-16,0 5-2 0,0-1-1 0,0 1-3 15,0 0-1-15,-6 0 0 0,-5 0 4 16,-4 8 2-16,-4 10 0 0,0 2 1 15,2 7 3-15,1 3-1 0,-1 4 3 16,-1 3-3-16,5 1-1 0,3 0 1 16,3-1-2-16,2-4 0 0,2-1 1 15,3-5 1-15,0-3-2 0,6-2 2 0,0-9-2 16,6-3 2-16,2-9 3 16,4-2-1-16,9-13 1 0,0-9-1 15,4-7 2-15,-2-8-3 0,-2-8 2 0,-1-4-3 16,-4-5-4-16,-3-5 2 0,-1-7-2 15,0-3 3-15,-1-4 1 0,-2-1-1 16,-1 3 1-16,-4 5-1 0,-1 8 2 16,-5 5-3-16,-4 11-2 0,0 4 3 15,0 11-5-15,-1 8 8 0,-3 9-1 16,2 7-2-16,2 4-3 0,-1-2-4 16,1 2-3-16,-6 0 3 0,-3 3 9 15,-2 9-3-15,-4 8 7 0,8 3-4 16,-3 4-2-16,4 4 3 0,2 0-3 0,1 3 1 15,0 2-1-15,1 5 1 0,2 2-1 16,0 1 1-16,0 1 1 0,5 1-2 16,2-2 0-16,4-3 1 0,1-3-1 15,0-3 1-15,2-5 6 0,-1-1-6 16,1-5 4-16,0-4-3 0,0-4-2 0,-4-6 2 16,2-3-1-16,-2-4 2 0,3-3 1 15,7 0-1-15,-1-7 2 16,7-7-1-16,-3-1-7 0,2-5 4 15,-5 1-4-15,0-4 4 0,-1-2 1 0,-3 3-2 16,0-3 2-16,-3-1-1 0,-3 2 0 16,0 1 0-16,-4-1 0 0,-3 7-1 15,-2 1 3-15,-1 4-2 0,0 0 0 16,0 0 0-16,0 5-1 0,0 2 1 16,0 5 1-16,0-4-1 0,0 0 0 0,-1-1-1 15,-1 2-2-15,2 3 0 0,0-2-3 16,0 2 0-16,0 0 0 0,0 0 1 15,0 4 2-15,0 12 1 0,0 7 0 16,0 5 1-16,2 0 0 0,1-1 0 16,0-1-1-16,0 0 1 0,-2-2-1 0,4-5 2 15,-3-1-2-15,-1-6 1 16,1 0-2-16,-2 0-4 0,0-6-3 16,1 0-8-16,-1-6 5 0,0 0-11 15,0 0-5-15,0 0-12 0,2-1-12 0,-2-14-6 16,0-10 1-16,0-9 8 0,-3-4 4 15,-4-5 22-15,3-2 19 0,-4 0 20 16,2-2 24-16,0 5 15 0,-2 4 9 16,1 6-2-16,-1 5-13 0,3 9-15 15,-3 4-15-15,4 6-9 0,1 4-11 16,2 0-12-16,1 4-3 0,0 0-7 0,3 7-14 16,8 10-7-16,2 7-19 15,3 8-8-15,-4 4 5 0,-2 5-15 16</inkml:trace>
  <inkml:trace contextRef="#ctx0" brushRef="#br0" timeOffset="93071.2114">15101 13022 337 0,'0'0'39'0,"0"0"-5"16,0 0-12-16,0 0-5 0,0 0-7 0,0 0-7 16,0 0-5-16,0 0-1 0,0 0-2 15,0 0 3-15,46-24 1 16,-33 37 0-16,-1 4 1 0,-4 1 1 0,1 2 2 15,-3-2-2-15,1-4 1 0,-3-2-1 16,-1-4 0-16,-1-5 2 0,1 1 2 16,-3-4 3-16,4 0 2 0,6 0 0 15,5-4 0-15,5-7-4 0,0-7-2 16,2-5-1-16,-1-5-2 0,-2-3 1 16,0-1-2-16,-1 0 0 0,-3 2 0 0,-3 3 1 15,-2 7 1-15,-6 9-1 0,1 3 0 16,-4 4-2-16,1-1-3 0,1 3-2 15,-3 2-3-15,0 0 0 0,1 0 5 16,3 8 2-16,3 9 3 0,1 4-1 16,-1-1 0-16,2 0 0 0,-1-2 0 15,-2-6 1-15,3-1-2 0,-3-5 3 0,2-1-1 16,2-3 1-16,2-2 4 16,5 0-4-16,-1-2 1 0,7-9 0 15,-1-4-2-15,-3-3 0 0,1-3 3 0,-4 2-2 16,-3-1-1-16,-6 5 0 0,-1 0-1 15,-2 6 0-15,-2 4 0 0,-1 1 0 16,-1 4-1-16,0-2-3 0,0 2-7 16,0 0-1-16,0 0 2 0,0 0 4 15,-5 16 2-15,-3 9 4 0,-2 13 0 16,3 5 0-16,1 2 0 0,2 5 1 16,1 3 0-16,0 2 3 0,0 2 1 15,2 6-3-15,-2 3 2 0,0 5-3 16,0 1-2-16,1 1 1 0,-1-5-1 0,-2-7 2 15,2-6-1-15,-4-10 1 0,-2-6 7 16,-4-11-1-16,-3-5 8 0,-3-9-2 16,-4-10 6-16,-3-4 0 0,-4-14-8 15,-6-11 6-15,1-15-11 0,-3-10 1 16,2-12-2-16,1-9-3 0,5-4 0 0,6-7-2 16,10 3-1-16,10 1-9 15,4-3-26-15,16 2-28 0,7 3-145 16,7 5-50-16</inkml:trace>
  <inkml:trace contextRef="#ctx0" brushRef="#br0" timeOffset="94336.4852">16535 12980 7 0,'0'0'11'0,"0"0"8"0,0 0 12 15,0 0 11-15,70-76 5 0,-63 57 5 0,-5-2-2 16,-2 0-3-16,0 0-3 0,-6 1-6 15,-3 0-6-15,-1 3-7 0,-4 2-8 16,0 5-4-16,-3 0-5 0,5 5-3 16,-5 3-2-16,0 2-1 0,-3 0 0 15,-3 3-2-15,2 6 2 0,5 2-4 16,3 1 0-16,2 3 0 0,5-3 0 16,5 5 0-16,1 3 1 0,1 1-1 15,9 6 2-15,4-4 0 0,3-5 0 16,1-1 0-16,2-5 0 0,-5-4 0 0,1-2-1 15,-6-3 2-15,-4-3-1 0,5 0 2 16,-8 0 1-16,6 0-1 0,0-3 2 16,-6 0-2-16,0 0 2 0,-3 3-2 15,0-2-1-15,0 2-7 0,0 0-1 16,0 2 0-16,0 16 1 0,-2 11 4 16,-2 13 2-16,1 6-1 0,1 6 3 15,2 2 3-15,0 3-4 0,5 3 4 16,1 2-5-16,-1 0-1 0,-1-3 1 15,1-5-1-15,-4-6 2 0,-1-9-1 0,0-9 2 16,0-11 2-16,0-8 8 0,-3-6 6 16,-1-6 1-16,-7-1 0 0,-7-1-5 15,-1-16-4-15,-5-11-3 0,2-6-2 16,3-10-2-16,6-3 0 0,5-5-3 16,5 0 4-16,3 1-4 0,10-1 1 0,6 1-3 15,7 1-6-15,4 0 4 0,5 1-5 16,3 4 3-16,4 2 2 0,3 5 0 15,1 1 1-15,1 4-1 0,2 3 3 16,-1 3-1-16,4 2 2 0,1 2 0 16,1 3 0-16,0 1 0 0,-5 4 1 15,-4 2-2-15,-9 5 2 0,-10 1-1 16,-10 4 0-16,-7 2 1 0,-3-2 0 16,1 2-1-16,2-1 1 0,-2 0 1 15,-4 2-4-15,0-1 0 0,0-1 0 0,-3-1 0 16,-9 0 0-16,-6 2 0 15,-2 1 0-15,-6 0 1 0,1 9-1 0,-2 1 2 16,1 6-3-16,-3-1 3 0,1 3-2 16,4 3 1-16,1-1 0 0,5 0 1 15,4-1-1-15,5 2-1 0,3-5 1 16,5 1 0-16,1 0 0 0,0 1 2 16,9 5 0-16,2-7 0 0,5-1 0 15,2-4 0-15,2-2 0 0,-5-5 0 16,3-2 1-16,1-2 0 0,-2 0 2 0,6-9 0 15,-1-3-1-15,-5-6 0 0,2-5 0 16,-4-3-1-16,-1-3 0 0,-4 0 0 16,0 2 0-16,-4 1 0 0,-3 6 0 15,-3 2-2-15,0 6 1 0,0 1 0 16,0-2-1-16,0 8 0 0,0 1-1 0,0 4-1 16,0-1-3-16,0 1-1 15,0 0 2-15,-2 0-1 0,2 1 4 16,0 11 0-16,0 5 0 0,0 4 1 15,8-2 0-15,2-2 1 0,6-3 0 0,1-3 0 16,5-4 1-16,5-3 1 0,2-4-2 16,0-3 2-16,1-10 1 0,1-5-1 15,-2-3-1-15,-2-5 1 0,-3-2-1 16,-1-1 0-16,-6 0 0 0,-4 1 0 16,-2-1 0-16,-3 1-1 0,-7 3 0 0,-1 0-2 15,0 7-6-15,0 3 6 0,0 4-5 16,-1 5 5-16,-4-1-1 0,2 4 0 15,-1 0-3-15,3 0 0 0,1 3 2 16,-2-2 1-16,2 2 6 0,0 11-5 16,0 4 5-16,5 7-4 0,12 0 0 0,6-1 1 15,4 1-1-15,7-1 0 16,0 0-1-16,3-1 1 0,-3 0 0 16,-2-1 0-16,-4-1 0 0,-7-1 0 15,-8-5 0-15,-8 4 0 0,-5 5 0 0,-22 9 0 16,-27 14-14-16,-27 11-104 0,-30 4-135 15</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19:18.867"/>
    </inkml:context>
    <inkml:brush xml:id="br0">
      <inkml:brushProperty name="width" value="0.05292" units="cm"/>
      <inkml:brushProperty name="height" value="0.05292" units="cm"/>
      <inkml:brushProperty name="color" value="#FF0000"/>
    </inkml:brush>
  </inkml:definitions>
  <inkml:trace contextRef="#ctx0" brushRef="#br0">2601 2345 293 0,'0'0'40'0,"0"0"0"0,0 0-3 15,0 0-8-15,0 0-2 0,0 0-5 16,0 0-6-16,0 0-7 0,0 0-7 16,-42-78-5-16,32 73-2 0,-1 5 0 15,-7 0 0-15,-2 5 0 0,-9 10 2 16,0 7 1-16,-3 6 2 0,-5 4 0 0,-1 2 2 15,-1-2-2-15,3-2 2 0,6-2-2 16,6-6 0-16,7 1 12 0,5-3-12 16,4-5 9-16,5 2-3 0,0-1-8 15,3 1 9-15,3 4-7 0,8-4 1 16,1-3 1-16,7-2 0 0,3-3 2 16,5-1 2-16,9-2-3 0,3-4 0 15,2-2-4-15,1 0 0 0,2-6-8 0,0-2-13 16,-4-5-24-16,1 1-19 15,-8-1-26-15,-3-3-36 0</inkml:trace>
  <inkml:trace contextRef="#ctx0" brushRef="#br0" timeOffset="1113.2002">2750 2473 179 0,'0'0'42'15,"0"0"2"-15,0 0-10 0,0 0-5 16,0 0-8-16,0 0-5 0,0 0-5 15,0 0 0-15,0 0-2 0,0 0-3 16,-4-31-4-16,2 30-1 0,2-1-1 0,0 1-2 16,0-1 2-16,0 2-3 0,0-2 2 15,0 2 1-15,0-1 0 0,0 1 1 16,5 0 1-16,3 0-1 0,5-2 0 16,6 1 1-16,-3-2 0 0,4-3 2 15,-2-2-1-15,-1-1 1 0,-1-3-1 0,0-2 0 16,-3-2 1-16,3-4-2 0,-5-1 0 15,2-4 2-15,-4-1-2 0,-3 1 2 16,-3 0 1-16,-3 1-3 16,0 3 3-16,0 4-3 0,-6 4 1 0,0 3 0 15,3 6 0-15,0 1-3 0,-2 1-3 16,0 1-2-16,-5 1-1 0,-6 5 2 16,2 11 1-16,-5 8 1 0,3 7 1 15,0 2 0-15,3 2 0 0,4 1 1 16,1-2-2-16,2-2 0 0,3-4 0 0,3 0 1 15,0-4 0-15,0 1 1 0,0-5 0 16,6 4 0-16,0-3 13 0,2 1-12 16,1 0 9-16,-3-7-3 15,1-2-5-15,0-3 9 0,2-5-6 0,-2 2 2 16,6-7 0-16,3 0-7 0,6-7 6 16,2-5-10-16,1-6 9 0,-2-3-3 15,0-1-13-15,0-3 13 0,-1 1-14 16,-2-2 12-16,-1-1 1 0,-3-2-1 15,0-1-1-15,-2-2 0 0,2 0 0 0,-3 0 1 16,0 1 0-16,-4 4 1 0,-2 9 0 16,-4 6-1-16,0 3 1 0,-3 4-1 15,3 1 0-15,-3-1-3 0,0 5-3 16,0-2-3-16,0 2 1 0,3 0 1 16,1 13 4-16,0 3 3 0,2 7-1 15,0 2 1-15,1-3 0 0,0 1 0 16,-1 0-2-16,4-4 2 0,1 0-2 0,1-1 2 15,0 0 2-15,4-3-4 16,-3-1 5-16,1-2-3 0,1-1 2 0,2-4 0 16,1-1 1-16,5-2 2 0,4-4-1 15,5 0 0-15,3-4-1 0,2-3-1 16,0-2 0-16,0-2 0 0,-2-1-1 16,-5-4 1-16,2-2 0 0,-2-1-1 15,-4-1 1-15,-2-1 1 0,-4-2-2 16,-7 2 1-16,-2-2-1 0,-5 0 1 0,0 7 1 15,-6-4-1-15,0 2 3 0,0-1-4 16,-3 3 1-16,-3 1 0 0,2 6-2 16,-5 4 0-16,2-1-2 0,-5 3 0 15,-5 1-1-15,-2 2 0 0,-4 8-1 16,-3 5 3-16,0 9-1 0,0 3 1 16,1 4 2-16,-1 3-2 0,3 0 1 15,3-1 0-15,4-3-2 0,3-2 2 16,6-2-5-16,1-7 4 0,6 2 0 15,0-3-1-15,3 1 3 0,7 1-1 16,3-3 0-16,0-4 3 0,3-2-1 0,0-2 3 16,4-3-1-16,5-4 0 15,-1 0 0-15,1-4-1 0,1-5-1 0,-3-4 1 16,0-4-1-16,-2-3-2 0,-1-3-1 0,-3-2 0 16,-4-1-3-16,2-1 2 15,-7 1 3-15,1 0-2 0,-5 9 3 16,-2-3-1-16,-1 4 0 0,1 2 2 15,-2 2 1-15,1 7 2 0,-1 5 3 0,0-1-1 16,0 1-2-16,0-2-1 0,0 0-5 16,0 1-1-16,0 0-5 0,0 1 1 15,0 0-2-15,0 0 4 0,3 10 2 16,4 7 0-16,0 6 1 0,2 0 0 16,0-2-2-16,5 0-1 0,-1-1-2 15,0-4-7-15,2-2-9 0,-7-5-17 16,-2-4-21-16,4-3-26 0,-1-2-65 15</inkml:trace>
  <inkml:trace contextRef="#ctx0" brushRef="#br0" timeOffset="1950.4578">4137 2069 380 0,'0'0'43'0,"0"0"-16"15,0 0-14-15,0 0-11 0,0 0-7 0,0 0 1 16,0 0-1-16,0 0 4 0,0 0 0 15,0 0 2-15,11 54-1 0,-8-26 1 16,-1-2-1-16,1-7 1 0,-2 0 0 16,-1-6 1-16,3-2 0 0,-3-1 0 15,3-5 2-15,-3 0 2 0,0-5 3 16,0 0 2-16,0 0 3 0,3 0-1 16,3 0-3-16,2-10-1 0,5-7-4 15,3-5-3-15,-3-3 1 0,-1 4-1 16,-1-1-1-16,-5 10 1 0,3-1-1 0,-5 6-1 15,0 3 1-15,-1 1-2 0,-3 3-5 16,0-1 0-16,0 1-2 0,2 0 1 16,2 0 1-16,2 6 2 15,1 9 2-15,3 8 2 0,-1 0 0 0,0 3 0 16,-2-2 1-16,3-3 0 0,-3-1 0 0,-4-6 1 16,3-4-2-16,0-2 2 15,-4-5 3-15,4 3-1 0,-3-3 4 16,0-2-2-16,6 1 2 0,2-2-1 15,4-3-2-15,2-9 0 0,2-2-2 0,0-5-1 16,-3-3 0-16,1-2 0 0,-1-2-1 16,1 3 0-16,-2 1 0 0,-2 8-1 15,-6 1 0-15,2 8 0 0,-5 1-1 16,-1 1 0-16,-3 3-2 0,0 0-1 16,0 0-2-16,1 0 1 0,2 0 0 0,3 0 2 15,1 5 0-15,3 7 1 16,-4 3 1-16,6 5 1 0,-5 3 0 15,4 0 0-15,0-1 0 0,2 1 0 16,1-2 0-16,2-1 1 0,3-2 0 0,1-1 2 16,-1-2-1-16,1-4 1 0,-7-5-1 15,3-3 0-15,-1-3 0 0,0 0 0 16,3-8 0-16,2-2 1 0,-1-5-1 16,-3-2-2-16,1-4 0 0,-1-2 1 15,0-3 0-15,-6-1 0 0,3-2 0 0,-6 1 0 16,-1 3-1-16,-3 5 1 0,-3 2-1 15,0-2 1-15,0 8 0 0,0-6 0 16,0 8 1-16,0 3 2 0,0 3 0 16,0-1-1-16,-3 0-1 0,3 1 0 15,-3 1-3-15,3 3 0 0,0-1-5 16,0 1 0-16,0 0 2 0,-1 0 1 16,-1 1 1-16,2 11 2 0,-1 6-1 15,1 5 0-15,0 0 0 0,0 0 0 16,0 1 0-16,0 2 0 0,0 0 1 0,-2-1 0 15,1-5 0-15,1-2 1 16,-2-6 0-16,2-5-1 0,-1 4 0 0,1-4 0 16,0-3-2-16,0 2 2 0,0-6-2 15,0 0-7-15,0 0-12 0,0-1-14 16,0-16-22-16,0-6-11 0,1-9-22 16,-1-2-78-16</inkml:trace>
  <inkml:trace contextRef="#ctx0" brushRef="#br0" timeOffset="2187.6487">4941 1755 370 0,'0'0'26'16,"0"0"-8"-16,0 0-5 0,0 0-9 15,0 0-1-15,0 0-4 0,0 0-1 16,0 0 1-16,0 0 0 0,0 0 2 16,-45-5-1-16,45 10 1 0,0-5 0 15,0 4-1-15,0 2 1 0,0-1 2 0,0 1 1 16,0-5 4-16,0 2 0 0,3 0 2 15,3 1 0-15,0-4-2 16,-1 0 1-16,8 0-1 0,-4 0-4 0,2-5-2 16,-2 1-3-16,-6 2-3 0,0 1-14 15,-3 1-30-15,0 0-18 0,0 0-30 16,0 1-55-16</inkml:trace>
  <inkml:trace contextRef="#ctx0" brushRef="#br0" timeOffset="2533.1893">5365 2130 324 0,'0'0'46'16,"0"0"1"-16,0 0-1 0,0 0-9 15,15-84-12-15,-15 70-6 0,2 1-4 16,-2 7-3-16,0-5-5 0,0 7-2 0,0-2-1 15,0 2-3-15,0 4-3 0,0-1-2 16,-6 1-1-16,-7 2 2 0,-3 12 0 16,-4 6 1-16,7 5 1 15,-3 2-2-15,9 4 2 0,1 1-1 0,2 3 2 16,4-1-1-16,0-2 2 0,10-4 1 16,0-5 2-16,9-4 1 0,-2-6 1 0,5-4 3 15,1-6-2-15,3-3 0 16,-1-2-1-16,2-8-1 0,-1-5-2 15,3-3-1-15,-2-2-1 0,1-3-2 0,-2 0-4 16,0 1-9-16,-4 1-20 0,-5 6-22 16,-7 7-98-16,-7 4-101 0</inkml:trace>
  <inkml:trace contextRef="#ctx0" brushRef="#br0" timeOffset="7033.9042">27381 2290 295 0,'0'0'32'0,"0"0"-4"16,0 0-5-16,0 0-9 0,0 0-3 0,0 0-6 16,0 0-1-16,0 0-2 15,0 0-1-15,-1-13-2 0,1 13 0 0,0-2 1 16,0 2 0-16,0 0 1 15,0 0 2-15,2 0 2 0,13 0 0 0,1 0 0 16,7 0 1-16,0 0-1 0,-3 0 1 16,3 0 0-16,0 0-2 0,1-6-1 15,-4-1 0-15,0-1-1 0,-2-3-1 16,-1-1 2-16,-2 0-1 0,-1 0 3 16,-7 1-2-16,-1-1 2 0,-3 3-3 0,-2 3-1 15,-1-5 1-15,0 6-3 16,0 0 2-16,0-5-2 0,-1 7 0 15,-8-2 0-15,2-2-1 0,-7 6-1 16,-5 1 2-16,-2 0-1 0,-3 6 1 0,2 3 1 16,0 3 0-16,2 3-1 0,1 2 1 15,2 3-2-15,4-1 1 0,0 3-1 16,3-2 1-16,2 0 0 0,0 0 0 16,4-6-2-16,1 2 2 0,0-4 0 15,3 1 1-15,0 6 0 0,0-6 1 0,0 5-2 16,1-2 1-16,2-8-2 0,6 7 2 15,-4-4 2-15,1-5-1 16,5 4-1-16,-6-5 2 0,7-2 1 0,-3 1 3 16,5-4 0-16,3 0 0 0,3-5-2 15,5-6 0-15,-2-4 2 0,0-5-5 16,1-4 0-16,-1-6-3 0,-1-5-4 16,-1-5 1-16,-1-3-1 0,-2-4-10 15,0-1-1-15,-3 0-4 0,1 0 5 16,-4 5 5-16,-1 0 2 0,-4 6-9 0,-2 1-1 15,-1 6 13-15,-3 10 9 0,-1 7 20 16,0 2 2-16,0 5-5 0,0 0-2 16,0 1-8-16,0 5-5 0,0-1-7 15,0 1-6-15,0 0 0 0,0 0 1 16,0 0 5-16,0 12 15 0,0 8 2 0,0 5 0 16,0 3-1-16,0 4-15 15,0 1 1-15,0 4-3 0,0 4 3 0,0 2-1 16,2 4 1-16,-2 2 0 15,1 3 0-15,1-4 0 0,1-1-1 0,0-3-3 16,2-6-7-16,2-6-15 0,1-3-30 16,-1-10-30-16,4-2-58 0</inkml:trace>
  <inkml:trace contextRef="#ctx0" brushRef="#br0" timeOffset="7497.2185">28001 2302 224 0,'0'0'51'0,"0"0"2"0,0 0-14 16,0 0-7-16,0 0-10 0,0 0-6 15,0 0-7-15,0 0-4 0,0 0 0 16,3-54-4-16,-3 52-2 0,0 1 0 16,0-1-5-16,0 1 2 0,0-1-1 15,0 2 2-15,2 0 0 0,3 0 2 0,3 3 0 16,2 6 0-16,-1 1-1 0,2-2 2 15,-2 2 0-15,3-1 0 16,-1 0 0-16,1-3 0 0,-4-1 1 0,4-2 0 16,-2-1 2-16,4-2 1 0,4 0 0 15,-1-4 0-15,5-5 0 0,-5-3-1 16,-1 0 2-16,-5-2-1 0,0-1-1 16,-1-2-1-16,-2 0 0 0,-3 5-1 15,1-2-1-15,-3 4 0 0,-2-1-1 16,1 1-1-16,-2 4 1 0,1 1 1 0,-1 5-3 15,0-1 2-15,0 1-2 0,0-3 1 16,0 3 1-16,-6-2 1 0,-4 2 1 16,-7 0-1-16,1 8 0 0,-7 7 1 15,2 4-1-15,4 3 0 0,-2 1-1 16,5-1 0-16,1 1 1 0,4 0-3 16,3-6 1-16,5 1-3 0,1 0-4 15,4 0-4-15,8 3-8 0,6-4-12 16,5-3-7-16,6-5-17 0,5-3-7 15,2-5-10-15,2-1-17 0</inkml:trace>
  <inkml:trace contextRef="#ctx0" brushRef="#br0" timeOffset="7782.8944">28552 2249 203 0,'0'0'42'0,"0"0"-2"16,0 0-4-16,0 0-8 0,0 0-6 15,0 0-9-15,0 0-3 0,0 0-6 16,0 0-4-16,6-79-1 0,-7 76 0 0,-5 3-1 15,-3 0-1-15,-5 8 1 16,-2 4 1-16,0 3 0 0,1 0 2 0,-2 3-1 16,3 1 1-16,-1-1 0 0,1 0 0 15,-1 1-1-15,4-1 3 0,-1 0-1 16,-1 0 0-16,3-1 2 0,3-3-2 16,0 1-2-16,2-6 1 0,4 3 0 15,-2 0 1-15,3 0 1 0,0 5-1 0,6-3 12 16,7 2-12-16,3-1 12 0,5-4-10 15,5-2-1-15,5-1 0 16,0-4-3-16,4-1-1 0,0-1-12 16,4-2-28-16,0 0-43 0,-4 0-138 0</inkml:trace>
  <inkml:trace contextRef="#ctx0" brushRef="#br0" timeOffset="8152.4175">28878 1964 343 0,'0'0'56'16,"0"0"-10"-16,0 0-13 0,0 0-9 16,0 0-11-16,0 0-4 0,0 0-7 15,0 0-4-15,0 0-5 0,0 0-1 16,7-26 0-16,-7 27 2 0,0 15 2 16,0 7 3-16,1 12 0 0,1 4-1 0,1 4 1 15,-2 4 1-15,2 6-2 16,-1-2 4-16,1-1-2 0,-2-1 1 15,0-5-1-15,2-5-1 0,-2-4-6 16,-1-4-10-16,2-9-13 0,-2-3-32 0,0-6-21 16,0-6-52-16</inkml:trace>
  <inkml:trace contextRef="#ctx0" brushRef="#br0" timeOffset="8758.818">28733 2336 307 0,'0'0'13'0,"0"0"1"0,0 0-4 16,0 0-2-16,81-67-3 0,-59 57-2 16,1 0 2-16,1 3 1 0,1-1-1 15,-2 4 2-15,2-1-2 0,-2 3-2 16,-2 2 0-16,0 0-1 0,-1 4-1 0,-1 3 0 15,0 1-1-15,-1 2 0 0,1 1-1 16,2 3 0-16,-3-1 1 0,1 4 0 16,1 3 0-16,-1 1-2 0,-1 2 0 15,-1 1 2-15,-3 0-1 0,-2 1 1 16,-5-1 0-16,-4 1 11 0,-3-2-10 16,-3-3 9-16,-10 0-2 0,0-5-8 0,-6-1 9 15,8-6-8-15,-5-6 4 0,1-2-1 16,2 0-6-16,-3-6 9 15,6-3-10-15,2-3-2 0,5-6 8 0,3 0-12 16,0-7 8-16,11 3 0 0,4 0 1 16,3 1-2-16,6 2 0 0,2 0 2 15,3 1-1-15,1 1 1 0,-1 2 0 16,0-2 0-16,-5 2 1 0,-1 0 3 16,-3 2-4-16,-8 1 4 0,-1 4 2 15,-4 3 2-15,-4 2 2 0,2-4 1 0,-2 3 2 16,-1 0 3-16,1 1 0 15,-2-2-3-15,1 1-2 0,-1-1-5 16,2 1-1-16,-3 4-1 0,0-2-3 0,0 2 0 16,0-1-1-16,0-1-2 0,0 0-2 15,0 2-3-15,1 0 1 0,2 0-1 16,2 7 1-16,2 8 3 0,-1 7 2 16,1 3-1-16,-3 4 2 0,1-1-1 15,-2 1 1-15,-3 2-1 0,0-2 0 0,0-1 1 16,0-1-2-16,-3-2 1 0,0-2-18 15,0-7-24-15,0-5-39 0,3-6-118 16</inkml:trace>
  <inkml:trace contextRef="#ctx0" brushRef="#br0" timeOffset="8911.0642">29528 2075 423 0,'0'0'1'0,"0"0"-9"0,0 0-3 0,0 0-3 16,0 0-10-16,0 0-13 16,0 0-16-16,0 0-26 0,14 95-41 15</inkml:trace>
  <inkml:trace contextRef="#ctx0" brushRef="#br0" timeOffset="9753.008">29745 2228 321 0,'0'0'47'0,"0"0"-4"0,0 0-9 0,0 0-11 16,0 0-5-16,0 0-7 0,0 0-3 16,0 0-6-16,0 0-3 0,11-44 0 15,-11 42-2-15,0 1-4 0,0 0-1 16,0 1 1-16,0 0 2 0,0 7 2 16,-3 10 3-16,0 4-1 0,0 3 0 15,1 2 1-15,2 0 0 0,0-2-1 16,0 0 2-16,2-1 0 0,4-1 0 15,1-3 0-15,4-2 1 0,-1-3-4 16,2-2 4-16,2-2-1 0,3-3 2 0,3-2 0 16,3-2 1-16,6 1-1 0,5-3 1 15,3-1-2-15,0 0 0 0,1 0-1 16,1-6-2-16,-3-3 2 0,0 0-1 16,0-3 2-16,-1 0-2 0,-3-3 0 15,-2 1 3-15,-2-1-1 0,-5-2 2 0,-5 2-1 16,-3-1-1-16,-6 4 3 15,-2 0 1-15,-3 3-2 0,-2 5-1 0,-2-9 0 16,0 7-5-16,0-4 2 0,0-1-2 16,-5 4-1-16,-2-1-1 0,-3 3 0 15,-6 2 0-15,-1 3 2 0,-8 0 1 16,3 6-1-16,1 5 2 0,1 0-1 16,2 2 1-16,1 1-1 0,4 1-1 15,0 0 1-15,3 0-1 0,2-4 1 16,1 1 1-16,5-3-1 0,0-4 2 0,-1 6-2 15,3-6-1-15,0 0 0 16,0 1 2-16,0-3 2 0,0 2 0 0,6 0 3 16,2-1 1-16,4-4-2 0,8 0-1 15,1-6 0-15,5-5-1 0,-2-1-1 16,-1-2 1-16,-5-1-1 0,-3 2 0 0,-1 1 0 16,-5 2 0-16,0 0 2 15,-3 2-5-15,-1-1 4 0,0 1-1 0,-3 4-1 16,2 1-1-16,-4 3-5 15,0-2-5-15,0 2-1 0,1 0 1 0,-1 0 2 16,3 0 5-16,0 12 2 0,2 5 1 16,2 5 1-16,-1-1-1 0,2-3 1 15,1-2 1-15,0 0-1 0,1-4 0 16,-2-3 1-16,3-1-1 0,3-1 2 16,-4-4 2-16,9 0 2 0,1-3-1 0,3-6 1 15,9-8 2-15,-3-7-6 0,-2-6 4 16,-1-7-1-16,-2-6-1 15,-1-8 1-15,-2-2 0 0,-3-1 0 16,-2 1-1-16,-4 1 2 0,-3 2-3 0,-4 3-1 16,-5 3-19-16,0 1-1 0,-6 6-4 15,-7 6-3-15,0 4 17 0,0 9 0 16,-2 9-1-16,-3 6 3 0,-1 3 0 16,-7 14 3-16,4 5-1 0,2 10 20 15,6 5-2-15,5 6 1 0,4 6-1 0,5 5-16 16,9 5 1-16,10 0-7 0,9 1-24 15,5-8-68-15,9-7-140 16</inkml:trace>
  <inkml:trace contextRef="#ctx0" brushRef="#br0" timeOffset="10205.4354">31393 2217 280 0,'0'0'65'0,"0"0"-4"0,0 0-10 16,0 0-7-16,0 0-13 0,0 0-6 15,0 0-11-15,0 0-8 0,0 0-8 16,0 0-3-16,15-75-2 0,-12 88 2 15,0 14 1-15,2 13 2 0,-1 8-2 16,0 7 3-16,2 3 0 0,-3 0 1 0,-2-1 10 16,1 1-2-16,-2-1 2 0,0-2-2 15,-3-3-9-15,-3-2 0 0,0-3-2 16,-1-5-9-16,1-3-16 0,-3-5-37 16,0-8-35-16,1-7-66 0</inkml:trace>
  <inkml:trace contextRef="#ctx0" brushRef="#br0" timeOffset="10490.4985">31382 2262 343 0,'0'0'27'0,"0"0"-11"15,0 0-5-15,0 0-4 0,0 0-6 16,0 0-1-16,0 0-1 0,87-13 0 0,-65 26-2 15,-2 3 1-15,0 1 0 0,2 1 0 16,-5 1-1-16,0 0 1 16,-3-1 0-16,-4-6-1 0,-2 2 2 0,-3-5-1 15,-4-4 1-15,1 5 0 0,-2 1-2 16,-3 1 5-16,-9 3-1 0,-2-4 0 16,-5-1 2-16,-3-2-2 0,-2-1-1 15,-2-2 2-15,1 2-6 0,9-5-14 16,-3 1-18-16,9 0-28 0,4-3-46 15</inkml:trace>
  <inkml:trace contextRef="#ctx0" brushRef="#br0" timeOffset="10883.7866">31852 2290 328 0,'0'0'43'0,"0"0"-7"0,0 0-7 15,0 0-12-15,0 0-3 0,0 0-9 16,0 0-4-16,0 0-5 0,0 0-3 0,-4-44 1 16,-2 44 1-16,-3 3 3 0,-2 10 2 15,-4 3-2-15,3 4 2 0,0 1 0 16,2 1 0-16,0 0 1 0,2-1-1 16,4-4-1-16,1 0 1 0,2-7 0 15,-1 3-1-15,2 0 1 0,0-1 0 0,0-2-1 16,0-3 1-16,5 3 0 15,2-7 2-15,-1 2 2 0,5-3 1 0,5 0-2 16,1-2 0-16,2-2 0 16,2-6-2-16,-6-2 2 0,0-2 0 0,-5-4 0 15,0 1 0-15,-4 1 6 0,-3-2-6 16,-3-2-2-16,-8-5-2 0,-7-4-6 16,-4 0 4-16,-6 4 1 0,1-1-1 15,-2 6-2-15,0 5-3 0,2 4-8 16,7 2-3-16,-3 6-14 0,4 1-16 0,2 0-14 15,-1 0-17-15,6 3-11 0,4 0-14 16</inkml:trace>
  <inkml:trace contextRef="#ctx0" brushRef="#br0" timeOffset="11121.3974">32169 1818 374 0,'0'0'56'0,"0"0"-9"0,0 0-12 16,0 0-19-16,0 0-9 0,0 0-10 16,0 0-1-16,0 0-4 0,0 0 1 15,13-10 1-15,-10 32 22 0,-3 7 2 16,0 11 2-16,0 5-3 0,-2 5-18 16,-1 4 1-16,2 3-3 0,0 2 3 15,1 2-5-15,0-5-8 0,7-5-17 16,7-5-24-16,-2-10-26 0,1-8-32 15,1-8-111-15</inkml:trace>
  <inkml:trace contextRef="#ctx0" brushRef="#br0" timeOffset="11513.2185">32632 2125 281 0,'0'0'29'0,"0"0"2"0,0 0-9 16,0 0-4-16,0 0-15 0,0 0 2 15,0 0-6-15,0 0 0 0,-78-40 3 16,46 53-4-16,-1 2 4 16,-1 4 1-16,2 2-1 0,3 6 0 0,4-2-2 15,3 1 1-15,6-2-1 0,2 1 0 16,5-4 1-16,3-5 0 0,4-1 2 16,2-3 0-16,0-2 0 0,0 0 1 15,6-3 3-15,5 2 4 0,-3-6 1 16,10 0 2-16,3-3-4 0,5-5-5 0,7-5 0 15,-1-4-2-15,-3-2-2 0,-3-4 6 16,-4-3-5-16,-2-1 4 0,-3-2-4 16,-2-2 2-16,2 3 5 15,-7 5-5-15,-1 3 10 0,-3 5-4 0,-4 6 3 16,-1 1-3-16,-1 5-4 0,0-2-4 16,0 2-7-16,3-1 0 0,-3 1-1 15,1 0 1-15,-1 14 3 0,0 9 2 16,0 12-1-16,-1 3 1 0,-3 1-5 15,1 1-10-15,1-4-17 0,1-1-28 0,-1-4-32 16,-1-4-130-16</inkml:trace>
  <inkml:trace contextRef="#ctx0" brushRef="#br0" timeOffset="12030.915">32723 2158 398 0,'0'0'44'16,"0"0"-7"-16,0 0-15 0,0 0-11 0,0 0-8 16,0 0-4-16,0 0-2 0,0 0 1 15,0 0-1-15,0 0 1 0,56 19 1 16,-37 3 0-16,0 2 0 0,-3 2-2 16,1 0 0-16,-4-2 0 0,-4-1 0 15,-2-6 0-15,-6 0 1 0,-1-2 1 0,0 0 1 16,-5 0 0-16,-2-4 1 0,1-5 1 15,1-3-1-15,2 0 0 16,-3-3 1-16,1 0 0 0,-1 0 1 16,-4 0 0-16,5 0 1 0,1 0-5 0,-1 0-7 15,5-6-2-15,0-5-3 0,7-2 1 0,4-5 4 16,5 2 3-16,2 1 1 16,2 0 2-16,-1 1 0 0,1 0 2 15,1-1-1-15,1 0 1 0,1-2 0 16,3-1 0-16,0 0 1 0,0 0-1 0,-1-1 3 15,-3 1 3-15,-4 2-1 0,-4 1 4 16,-3 4 2-16,-5 3 0 0,-2-1 2 16,2 0 1-16,-4 4-4 0,0 2-1 15,-2 3-4-15,0-1 0 0,0 1-4 16,0-2-2-16,0 0-4 0,0 1-2 16,0 1-2-16,0 0 1 0,2 0 1 15,-2 14 5-15,0 9-3 0,0 7 5 16,-4 5 0-16,-2 1 0 0,0 1 0 15,1-4 0-15,1-1-2 0,-1-5-4 0,-1-4-11 16,1-6-22-16,-1-5-26 0,-2-3-29 16,-1-5-39-16</inkml:trace>
  <inkml:trace contextRef="#ctx0" brushRef="#br0" timeOffset="12177.86">33015 1939 326 0,'0'0'19'0,"0"0"2"16,0 0-16-16,0 0-13 0,0 0-6 0,0 0 1 16,0 0 15-16,0 0-17 0,0 0 5 15,32 2-42-15,-15 5-27 0,-1-2-80 16</inkml:trace>
  <inkml:trace contextRef="#ctx0" brushRef="#br0" timeOffset="12383.1949">33413 1639 265 0,'0'0'54'0,"0"0"-1"16,0 0-8-16,0 0-14 0,0 0-11 15,0 0-12-15,28-77-8 0,-28 77-9 16,0-2-1-16,0 5 1 0,0 15 2 16,0 14 5-16,0 15 1 0,0 5 0 15,0 1 1-15,0 0 16 0,-4 0 1 16,-7 1-3-16,-2 3-1 0,-6 3-23 0,-3 6-21 15,-6 3-33-15,0-4-36 0,-3-6-131 16</inkml:trace>
  <inkml:trace contextRef="#ctx0" brushRef="#br0" timeOffset="12879.2442">33087 2123 413 0,'0'0'14'0,"0"0"-10"0,0 0-4 16,0 0-2-16,78-20 0 0,-46 25-3 15,3 7 0-15,4 0 2 0,0 1-4 16,-2-3-3-16,-3-1-5 0,-4-1-3 16,-2-2-1-16,-1-4 4 0,-4-2 1 0,2-2 3 15,-1-7 3-15,-4-3 4 0,-3-3 4 16,-6 6 0-16,-4-2 5 0,-2-3 9 15,-4-3 2-15,1-5 8 16,-2-3-1-16,0 7 0 0,0 1-2 0,-3 7-1 16,0 5-3-16,1 0-8 0,2 5-5 15,-1-1-7-15,1 1-3 0,-2 0 1 16,-2 0 0-16,-3 6 12 0,1 8 2 16,2 4-2-16,4 4 1 0,1 0-9 15,10 3 1-15,1 0-10 0,4-3 2 0,2-4-2 16,2-5 1-16,-1-8 12 0,5-5-1 15,5 0 1-15,3-11 1 16,3-4-1-16,-5-5-2 0,-5 1 2 0,-12 4-3 16,-5 0 1-16,-6 1-1 0,-1 1 0 15,-1-3-1-15,0 4 1 0,0 5-2 16,0 1 0-16,0 6-1 0,0-1-2 16,0 1 0-16,0 0-1 0,0 6 4 15,-1 26-1-15,-14 18 3 0,-9 23 0 16,-11 9 2-16,-7 5-4 0,-4 3-9 0,-5 2-37 15,-8 2-65-15,-6-2-107 0</inkml:trace>
  <inkml:trace contextRef="#ctx0" brushRef="#br0" timeOffset="13378.6655">29387 3203 484 0,'0'0'33'0,"0"0"-11"0,0 0-8 16,0 0-11-16,0 0-3 0,0 0-6 15,0 0-2-15,0 0 7 0,0 0-4 16,0 0 8-16,-10 27-3 0,8 0-2 16,1 1 2-16,-2 0-1 0,0 2 1 15,-3 0-1-15,0 0-1 0,1 1-3 16,-1-3-7-16,0-1-21 0,-1-2-29 0,3-9-50 15,2-5-117-15</inkml:trace>
  <inkml:trace contextRef="#ctx0" brushRef="#br0" timeOffset="13531.7409">29355 2891 410 0,'0'0'-21'15,"0"0"-1"-15,0 0 1 0,0 0 3 0,0 0 9 16,0 0-21-16,24 96-17 0,-12-58-21 16,2-1-14-16,0-3 13 0</inkml:trace>
  <inkml:trace contextRef="#ctx0" brushRef="#br0" timeOffset="13913.5169">29484 3194 20 0,'0'0'55'0,"0"0"8"16,0 0-5-16,0 0-8 0,0 0 3 15,79-25-10-15,-64 12-1 0,-5 2-10 16,0 0-8-16,-4 4-4 0,-3 2 0 15,0 2 0-15,-3 3-2 0,0-2-6 16,0 2-5-16,0-4-5 0,0-2-4 0,0 1-4 16,0 2 0-16,-6 3-1 0,-5 0 3 15,1 2 0-15,-4 4 0 0,7-1 3 16,1 0-2-16,-1 2-1 0,4-4 1 16,0 6 0-16,2-5 1 0,-1 1 1 15,2 4 0-15,0 1 8 0,0 4-7 0,7 3 8 16,5-3-6-16,-1-2-1 0,5 1 3 15,0-3-3-15,3 2 1 0,-3 0-2 16,3 0 0-16,-3 1-1 0,-1-2 0 16,-1 3 0-16,-2-1-2 0,0 2 1 15,-1 1 0-15,-2-1 0 0,-1-4 1 16,-3 1-4-16,-2-3 3 0,-1-5 0 16,2 7-1-16,-3-7 1 0,1 2-1 15,-1-2 2-15,-1-1 1 0,-10 1-1 16,-6 4 2-16,-8-2-1 0,-4-1 0 0,-1-3 0 15,-2 0 0-15,-1 1 0 0,0-1 0 16,2 0-7-16,1 1-20 0,4-1-31 16,8 0-41-16,4 0-119 15</inkml:trace>
  <inkml:trace contextRef="#ctx0" brushRef="#br0" timeOffset="14183.0931">30252 3175 542 0,'0'0'35'16,"0"0"-4"-16,0 0-7 0,0 0-11 16,0 0-9-16,0 0-7 0,0 0-5 0,0 0 1 15,0 0-1-15,4-4 10 0,3 29 0 16,0 13 3-16,1 5-4 15,-1 7-3-15,0 7 0 0,-4 2 0 16,-2 3 3-16,-1 1-2 0,0-3 2 0,-6 2-2 16,-2-6 1-16,1-4-3 0,-1-5-14 15,2-8-28-15,1-13-47 0,2-12-123 16,3-8-36-16</inkml:trace>
  <inkml:trace contextRef="#ctx0" brushRef="#br0" timeOffset="14473.1383">30343 3259 502 0,'0'0'20'16,"0"0"-9"-16,0 0-4 0,0 0-7 16,0 0-4-16,0 0-1 0,0 0 4 15,0 0 0-15,0 0 2 0,0 0-2 16,85 69 0-16,-59-42-1 0,0-4 2 0,0 2-1 15,-3-4 2-15,0-1 1 0,-1-2-2 16,-6-3 0-16,-5-3-2 16,-3-6 0-16,-5-1 0 0,-3-5 0 0,0 6 5 15,0 4 2-15,-11 2-2 0,-6 6 1 16,-7-7-1-16,-5 1-3 0,-3-3 2 16,2 2-2-16,-1-1-4 0,4-1-14 15,5 0-32-15,5-2-40 0,8-3-83 16</inkml:trace>
  <inkml:trace contextRef="#ctx0" brushRef="#br0" timeOffset="15430.067">30662 3357 493 0,'0'0'33'0,"0"0"-3"15,0 0-8-15,0 0-8 16,0 0-10-16,0 0-6 0,0 0-2 15,0 0-1-15,0 0-3 0,0 0 3 16,65-13 0-16,-52 32-1 0,0 4 6 0,-7 3 0 16,-5 3 0-16,-1 3 0 0,-3 0 1 15,-8-2 0-15,-4-1 1 0,0-5 1 16,3-9-1-16,5-6 1 0,4-4 1 16,3-5 2-16,0 0 1 0,0 0-3 15,0 0-4-15,0-1-2 0,10-15-3 0,12-6 1 16,9-5 2-16,4 0 0 0,4 2-1 15,2-1 2-15,-1 2 0 0,-2-1 1 16,-3 1 2-16,-5 1 0 16,-1 1 1-16,-6 2 1 0,-3 1 0 0,-4 3 1 15,-4 5-1-15,-4 0 2 0,-2 6 0 16,-4 1 0-16,1 1-2 0,-3 3 1 16,0 0-1-16,0 0-1 0,0-3-3 15,0 2-3-15,0 0-1 0,-2-1 1 16,-4-1 3-16,-7 3-1 0,-6 0 0 0,2 10-2 15,-4 2 0-15,5 5 1 0,0 1 0 16,3 4 1-16,1 0-1 16,1 5-1-16,3-2 2 0,4 1-1 15,1 1 1-15,3-1 0 0,0-2 1 0,0-1-1 16,4-3 0-16,2-6 0 0,2-2 0 0,4-4 1 16,1-1 2-16,3-2 0 15,2-5 1-15,2 0-1 0,3-5 0 16,3-4-1-16,-1-7-1 0,-4 0 2 15,-3-1-1-15,-7-2 0 0,-3 6-1 0,-4-2-3 16,-4-1-2-16,0 0 0 0,-6-5 1 16,-4 1 0-16,-7 3 1 0,-1 4-1 15,-3 0 0-15,-2 5 2 0,5 2 0 16,-1 2 1-16,8 3 0 0,4 1 0 16,1 0 0-16,6 0-1 0,-2 0-2 0,2 0 0 15,-1 0-1-15,-1 0 2 16,2 0 1-16,0 0 1 0,11 3 2 15,6 1 0-15,9 0-1 0,3-4 0 16,4 0 1-16,3 0 3 0,0-1 0 0,-2-4 2 16,-4-1-1-16,-4-3-2 0,-9 4 1 15,-4-2 2-15,-1-3 1 0,-4 4 1 16,0 0 1-16,-4 1 0 0,-1 2-2 16,0 0-1-16,0 0-2 0,-3 3-5 15,0-2-4-15,0 2-4 0,2 0-2 0,-1 0-1 16,1 0 4-16,0 13 4 0,-1 8 2 15,-1 6 1-15,2 4 1 0,-2 0 0 16,1 1 1-16,2 1-1 16,2-3 2-16,1-3-2 0,-1-6 0 0,2-6 0 15,1-3 0-15,-3-5 2 0,4-7 0 16,8 0 1-16,0-5-1 0,7-10-2 16,-1-4 1-16,-3-4-1 0,-2-2 1 15,-1-2 1-15,-5 1-2 0,-2 2 2 16,-5 5-1-16,-2 0 0 0,-3-1 0 0,0 8 0 15,-3-6 1-15,-1 9-2 0,3 4-4 16,0 0-4-16,1 5-15 0,-2-1-9 16,2 1-9-16,-3 0-12 0,-1 0-2 15,4 7 1-15,0 7-2 0,11-2-73 16</inkml:trace>
  <inkml:trace contextRef="#ctx0" brushRef="#br0" timeOffset="15616.5131">31893 3339 387 0,'0'0'56'0,"0"0"-8"16,0 0-7-16,0 0-12 0,0 0-12 16,0 0-4-16,0 0-9 0,0 0-7 15,0 0-4-15,0 0-1 0,11-62 3 16,-11 62 2-16,2 12 2 0,-2 8 0 16,1 9 2-16,-1 0-4 0,0-1 2 0,0 0-4 15,0-7-2-15,0-1-16 0,0-2-24 16,0-6-36-16,0 0-68 15,0-6-80-15</inkml:trace>
  <inkml:trace contextRef="#ctx0" brushRef="#br0" timeOffset="16895.6832">31910 3159 266 0,'0'0'-6'0,"0"0"-1"0,0 0 11 16,0 0-4-16,0 0 4 0,0 0-18 15,93 53-8-15,-66-40-7 16,4-4 3-16,2-4 13 0,0-3 3 16,0-2 7-16,-4-3-2 0,-3-10 13 0,-3-1 14 15,-5-5 12-15,-2-1 7 0,-3-1 6 16,-2-3-8-16,-4-1 6 0,-2 0 0 16,-4-2-3-16,-1 4-2 0,0 4-7 15,0-1-7-15,0 9-4 0,0 4-5 16,0 1-4-16,0 6-7 0,0-1-3 0,0 1-7 15,0-2-4-15,0 2 0 16,-1 2 1-16,-1 15 2 0,1 10 5 0,-1 12-1 16,1 4 1-16,-1 2-1 15,-2 1 4-15,0-2 1 0,-5 1-2 0,2-2 3 16,0-4-5-16,2-4-1 0,0-4 2 16,3-10-1-16,1-3 1 0,-1-6 2 15,2-7-2-15,0 0 1 0,0-5 0 16,-1 0 3-16,1 0 0 0,0 0-1 15,0 0-2-15,0 0-2 0,0-4 0 0,0-8-3 16,0-6 0-16,0-2-1 0,-3-4-3 16,-6 2 0-16,-4 5 0 0,-1 1 2 15,-3 2 0-15,-2 6 2 0,3 3 3 16,-2 3 0-16,0 2 3 0,-1 0-2 16,-4 0-5-16,4 7 4 0,6-3-4 0,1 5 3 15,5 3 1-15,4-1-1 16,0 7 1-16,3 1 1 0,3 3 0 15,7 5-1-15,8-3 6 0,2-2-8 16,3-2 7-16,3-5-6 0,2-4-3 0,2-4-5 16,3-5-15-16,2-2-22 0,4-5-18 15,-3-8-2-15,-3-1 9 0,-1-5 20 16,-6-1 18-16,-5 0 15 0,-3-1 7 16,-2-2 10-16,-3 0 5 0,-4 1 7 15,-3 4 5-15,-1 0 6 0,-3 4-2 0,-1 1-3 16,2 1-8-16,-3 6-9 0,1-1-7 15,-1 7-5-15,0-1-2 0,0 1-5 16,0-2 0-16,0 2 0 0,0-1 2 16,0 1 0-16,3 0 4 0,-1 1-1 15,2 9 2-15,1-1-2 0,-2 0 0 16,1 0-2-16,-3-5 4 0,3 4-1 16,-2-4 7-16,-1 2-2 0,4-1 2 15,-2-1 4-15,0-2-4 0,4-1-1 16,-1-1 3-16,7 0-4 0,1-2-4 0,-1-6 6 15,-1-1-7-15,-3 0 2 16,-4 2-2-16,-1-3-2 0,1 3-1 0,-4 2-1 16,2 1-6-16,-3-3-6 0,-4 0 1 15,-2-1 2-15,-7 2-4 0,-2 6 11 16,1 0 4-16,-5 6-6 0,2 4 8 16,1 2-2-16,-1 1-3 0,5-2 4 15,1 3 0-15,5-6-2 0,3 4 0 16,0-2 1-16,3 3-1 0,0 1 2 15,4 0 2-15,5 1 4 0,5-1 2 0,3-3-2 16,1-4 7-16,2 1-6 0,2-6 2 16,4 0-2-16,0-2-6 0,3 0 6 15,-1-4-8-15,0-4 1 0,1-1 0 16,0-2-1-16,2 1 0 0,-1-1-2 16,-1 2 2-16,-6 0 0 0,-1 1 0 0,-6 3 0 15,-8 3 1-15,-3 1 1 0,-5 1-1 16,0 0 2-16,3-5-3 15,-2 1-1-15,2 2-1 0,-3-5-4 16,-6 3 2-16,-12-1-1 0,-4 1 6 0,-6 4-2 16,2 0 2-16,0 0 0 0,3 6 0 15,4 1 0-15,1 2 0 0,3 1 0 16,4-3 0-16,2 3-1 0,3-3 0 16,3 3 1-16,1 6 1 0,2 1 0 15,2 0 1-15,10-1 5 0,5-3-2 0,9-4 3 16,6-4-3-16,5-5-2 0,8 0-1 15,3-6-1-15,-2-9-1 0,0-3 0 16,-3-7-3-16,-2-4 0 0,-3-4-1 16,-6-5 1-16,-5-3 0 0,-9-6-4 15,-7-3 5-15,-7-5 1 0,-4-4 4 16,-3-2-3-16,-5 2 0 0,1 4-5 16,-2 7 0-16,-1 9 9 0,0 8 1 15,1 13 2-15,3 7-6 0,0 8-5 16,-3 3-2-16,-6 16-2 0,-5 13 6 0,-2 17 2 15,2 16 0-15,-2 13-9 0,1 11-25 16,0 9-48-16,-5 2-150 0</inkml:trace>
  <inkml:trace contextRef="#ctx0" brushRef="#br0" timeOffset="17209.4296">32329 3832 612 0,'0'0'21'0,"0"0"-9"0,0 0-6 15,0 0-5-15,0 0-4 0,0 0-3 16,0 0 0-16,0 0 0 0,0 0 3 15,0 0 7-15,35 78-4 0,-32-34 3 16,-3 1-3-16,0 4 0 0,-4-1 1 0,-5-1-3 16,-2 1 1-16,-1-4-5 0,-1-2-2 15,3-5-8-15,0-5-9 0,4-14-11 16,-3 0-19-16,6-9-17 0,0-4-15 16,2-1-38-16,1-4-78 0</inkml:trace>
  <inkml:trace contextRef="#ctx0" brushRef="#br0" timeOffset="17575.2693">32192 4156 424 0,'0'0'54'16,"0"0"-7"-16,0 0-13 0,0 0-14 15,0 0-10-15,0 0-7 0,0 0-1 16,0 0-2-16,0 0 2 0,0 0 0 16,72-26-1-16,-33 25 0 0,2-3-1 15,1 0 0-15,-3-3 2 0,-1 0-1 16,-5-2 0-16,0-3 2 0,-4 1 3 0,0-1 1 15,-3 1 0-15,-3 0 0 0,-5-1-5 16,-6 4-1-16,-4 1 2 0,-5 6-1 16,-2-3 0-16,0-1 1 0,1 0-4 15,-1 2 0-15,-1 3-2 0,0-1-1 16,-1 1 0-16,-12 0 1 0,-4 7 0 16,-5 7-4-16,6 8 7 0,0 2-7 0,3 5 1 15,4 1 4-15,-1 4-6 16,5-3 7-16,2 1 0 0,1-4-1 15,2-1 7-15,0-11-5 0,5-2 7 0,-1-6-4 16,6-7 1-16,6-1 6 0,5-6-6 16,8-11 7-16,2-8-10 0,1-4 1 15,-2-3-1-15,-4 0 0 0,-6 3-3 16,-7 0-10-16,-11 2-45 0,-8 4-145 16,-22 6-74-16</inkml:trace>
  <inkml:trace contextRef="#ctx0" brushRef="#br0" timeOffset="18203.5028">31901 5150 478 0,'0'0'29'0,"0"0"3"16,0 0 1-16,0 0-6 0,0 0-12 16,0 0-9-16,0 0-7 0,0 0-3 15,0 0-1-15,0 0 2 0,2-36 2 16,-12 51 2-16,-6 9 2 0,6 4-3 0,0 0 2 15,2-1-3-15,4-5 1 0,3-1 0 16,1-1 0-16,0-8 0 0,0 5 0 16,3-9 0-16,2-1 4 0,1 0 0 15,6-5 1-15,5-1-1 0,3-1 5 16,8-5-6-16,-1-8 4 0,-2-1-1 16,-2-2-4-16,-1-3 3 0,-4 1-4 0,-5 0 2 15,0-1-7-15,-3 0 7 16,-2 7-6-16,-5 3 1 0,0 6 0 15,-3 3-2-15,0-2-2 0,0 2-1 0,0-1-4 16,1 0 1-16,-1 1 1 0,0 0 2 16,0 0 6-16,0 7 1 0,-1 2 1 15,-2 8-4-15,3 0 1 0,0 1-1 16,0 1 1-16,4 0 0 0,4-6 1 16,0-2 0-16,2-4 0 0,3 0 1 15,-3-4 0-15,9-2 2 0,0-1 0 16,1-9-1-16,7-5 1 0,-5-1-2 0,-2-3 2 15,-2-2 0-15,-4-2-2 16,-2-3 3-16,-2 1-3 0,-6 0 1 0,-4-1-2 16,0 3-1-16,-10 0 0 0,-3 4-1 15,-1 3-1-15,-2 4-8 0,4 4-13 16,-2 2-18-16,4 4-25 0,-1 1-17 16,-6 1-13-16,3 8-32 0</inkml:trace>
  <inkml:trace contextRef="#ctx0" brushRef="#br0" timeOffset="18431.7497">32457 5004 338 0,'0'0'43'0,"0"0"-4"0,0 0-13 0,0 0-16 16,0 0-10-16,0 0-3 0,0 0 3 0,0 0 3 15,0 0-1-15,30 69 2 0,-27-40-3 16,0 3 3-16,-3-2-2 0,0 5-1 16,0-3-2-16,0-2-5 15,-2-3-11-15,1-7-45 0,-3-3-70 0,1-7-97 16</inkml:trace>
  <inkml:trace contextRef="#ctx0" brushRef="#br0" timeOffset="19082.5824">32588 5057 478 0,'0'0'50'0,"0"0"-8"0,0 0-11 16,0 0-8-16,0 0-4 0,0 0-13 0,0 0-4 16,0 0-3-16,0 0-2 0,0 0 0 15,20-15 5-15,-6 27-4 0,3 5-1 16,-4 3 2-16,-2 1-1 0,-2 2 2 16,-3-1 3-16,-3-6-3 0,-2 0 3 15,-1-5-3-15,0-7 2 0,0 3 1 0,0-7 5 16,0 0 3-16,0 0-4 0,0 0-1 15,2-9-6-15,2-8 1 16,8-9-2-16,-1-1 0 0,6-5 0 16,3-1-2-16,3-2 1 0,1 1 0 0,2 0 1 15,-3 5 0-15,2 1 0 0,-2 5 0 16,-3 5 0-16,-7 6 0 0,-5 6 1 16,0 0-1-16,-4 5-1 0,1-1-1 15,-1 0 0-15,1 2-1 0,2 0 0 16,1 6 1-16,1 4 0 0,0 3 1 0,-3 2 1 15,4 4 0-15,-5-5 1 0,1 1 0 16,-1-2 0-16,-1-3 1 16,4 1-1-16,-3-3 1 0,4-4 1 15,-1 1 1-15,5-5-1 0,6 0 1 0,0-5 1 16,5-8-1-16,1-4 0 0,-3-5 0 16,-1-3-2-16,1 0-1 0,-1-5 0 15,-3 3 3-15,-2 2 0 0,-6-3 0 16,-4 8 0-16,-4 1-7 0,-2-1 0 15,-3 3-1-15,-8-3 1 0,1 10 1 0,-3 5 0 16,-2 5 1-16,-2 3-4 0,-3 9 0 16,3 5 2-16,3 6 1 0,6 2 4 15,8 3 1-15,8 1 0 0,19-2 2 16,20 0-2-16,17-4 3 0,17-3-7 16,12-3-21-16,1-7-96 0,-6-3-196 15</inkml:trace>
  <inkml:trace contextRef="#ctx0" brushRef="#br0" timeOffset="26593.9131">20965 2781 286 0,'0'0'33'0,"0"0"0"0,0 0 2 0,0 0-2 15,0 0-6-15,0 0-4 16,0 0-6-16,0 0-7 0,0 0-3 15,-22-53-4-15,21 52-3 0,-1 0 0 0,1 0-3 16,1-1-6-16,-2 2 1 0,2-2-3 16,0 2 3-16,0 0 3 0,0 0 5 15,5 0 2-15,6 0 1 0,6 2-1 16,-6 0 1-16,7-1 2 0,-6 0-1 16,1-1 3-16,4 0-1 0,2-2 1 0,4-4-2 15,-4-4 0-15,0 0-1 0,-4-2-1 16,0-2 1-16,-3-2-1 0,1 3 0 15,-6 2 0-15,-1-2 1 16,-2 3-9-16,-1-2 7 0,0 1-7 0,-3-3-7 16,0 1 10-16,0 3-10 0,0-1 5 15,0 7 2-15,-6-4-3 0,3 5 2 16,-1 0-1-16,-5 0 1 0,-2 3 2 16,-4 0 11-16,-5 8-8 0,2 2 9 15,1 5-2-15,0 2-7 0,3 0 4 0,0 3-6 16,2 0 1-16,0 0-1 0,1 3 2 15,0 0 0-15,4 3 0 0,0 1 0 16,3 0 1-16,1 2-1 16,3 2 0-16,0-3 0 0,5 0 0 0,4-2-1 15,1-2 2-15,4-3 2 0,1-2-1 16,2-4 0-16,4-3 2 0,2-4 0 16,1-6 2-16,5-2-2 0,2 0 0 15,2-12-1-15,2-5-2 0,2-4 0 16,1-6-4-16,-1-5 1 0,-3-3-4 0,-4-3 1 15,-3-1-1-15,-2-3 3 0,-2 0-1 16,-1-1-6-16,-5-5-7 0,-2-2-5 16,-4-2 4-16,-2-4 3 0,-5 2 10 15,-4-4 1-15,0 2 1 0,-3-1 2 16,-7 4 2-16,0 8 4 0,-2 6 3 0,1 5 4 16,2 12 3-16,5 11 1 15,0 1-1-15,2 8-5 0,-2-3-7 0,3 1-5 16,-4 4-3-16,-1 7-1 15,-1 8 3-15,-4 13 2 0,3 7 2 0,1 7 0 16,3 8 2-16,-1 5-4 0,4-1 4 16,-1 2-2-16,2 1 3 0,0 0 7 15,0-3-1-15,5 2 0 0,1 0-2 16,1-1-9-16,0 1 0 0,3 1-3 16,-1 1-1-16,1-2-9 0,0-3-13 0,-3-3-42 15,1-9-141-15</inkml:trace>
  <inkml:trace contextRef="#ctx0" brushRef="#br0" timeOffset="27648.6743">21775 2737 346 0,'0'0'36'0,"0"0"-4"0,0 0-9 15,0 0-8-15,0 0-5 16,0 0-7-16,0 0-3 0,0 0-3 0,0 0-3 16,-5-32-4-16,5 32 1 0,0-2 2 15,0 2 2-15,0 0 4 0,0 0 2 16,0 0-1-16,5 2 2 0,2 3 0 16,1 2-2-16,1-3 1 0,0 1 2 15,1-3 1-15,1 2-1 0,0-4 3 16,6 0-3-16,-1 0 1 0,6-5-1 0,-1-3-1 15,-2-4 0-15,1 0 0 0,-2 0-1 16,-2-3-1-16,-6 4 2 0,-2-1-2 16,-2 4 1-16,-3-3 1 0,0 1-8 15,-3-1 9-15,0-1-9 0,0 2 7 16,0 0-1-16,-2 5-1 0,1 3 0 16,1 2-2-16,-3-4-3 0,0 1-2 15,0 0 0-15,-7 2 2 0,0 1 2 16,-6 5 5-16,-4 8 7 0,-2 2-6 15,1 2 5-15,3-1-8 0,1 2 0 0,5 0 1 16,1 2 0-16,2 1 0 0,3 0 1 16,3 1-2-16,3 3 0 0,0-3-3 15,0 0 1-15,8-1-1 0,-1-3-1 16,6-1 2-16,3-5 1 0,5-3 5 16,8-5-2-16,6-2-1 0,6-2-7 0,3-6-8 15,-2-5-5-15,0-2-2 16,-7-4 2-16,-5-1 6 0,-6-1 7 15,-4 1 5-15,-5 2 4 0,-3-3 2 16,-4 7 2-16,-3-4-1 0,1 8 4 0,-5-6 0 16,1 2-1-16,-2 0 3 0,0 0 0 15,0 6-1-15,0-5 0 0,0 7-4 16,-2-1-3-16,-3-2-1 0,2 3-4 16,0 1 0-16,0 0-1 0,-3 3-2 15,0 0 3-15,-8 0-4 0,-2 0 4 0,0 8 1 16,-1 5 1-16,1-2-1 0,4 5-2 15,0-2 1-15,3 3 0 0,1 3 1 16,1 2 1-16,0 0-2 16,4 2 2-16,2 3 0 0,1 2 2 0,0-1-2 15,3 2 1-15,5-5 1 0,-1-1-1 16,4-4 1-16,1-4 2 0,3-4 0 16,2-3 2-16,5-3-2 0,6-4-1 15,3-2-2-15,7-3-2 0,1-9-1 16,0-5-10-16,2-6-6 0,-3-4-5 0,-3-5-3 15,-3-5 3-15,-3-2-3 0,-7-4 2 16,-3 2-1-16,-5-2 1 0,-7-3 11 16,-3-1-5-16,-2-3 9 15,-2 0-1-15,0-3 6 0,-2 0 12 0,0-1 13 16,-3 3 15-16,1 2 4 0,-2 4 2 0,2 3-7 16,1 8-7-16,0 11-2 15,2 3-3-15,-1 10-3 0,1 3-5 16,1 3-7-16,0 4-8 0,-2-2-5 15,2 2-7-15,-1 0 3 0,-2 0 1 0,1 15 4 16,1 8 3-16,-1 14-2 0,2 7 2 16,0 6 0-16,2 2 1 0,1 1 1 15,-3-1-1-15,0-4 12 0,0-1-12 16,0-1 8-16,0-1-2 0,0-1-8 16,1 1 8-16,1-4-7 0,-1 1 1 15,1-4-2-15,-1-1 2 0,2-3-3 16,0-5 1-16,-2-8-6 0,2-4-1 15,-1-5-6-15,-1-8-10 0,1 3-11 16,-2-7 0-16,0 0-18 0,0 0-37 0,0 0-19 16</inkml:trace>
  <inkml:trace contextRef="#ctx0" brushRef="#br0" timeOffset="27857.0519">22422 2635 420 0,'0'0'33'16,"0"0"-5"-16,0 0-7 0,0 0-10 15,0 0-7-15,0 0-4 0,0 0-3 16,0 0-1-16,0 0-4 0,97-29-2 16,-60 28-1-16,1 1-3 0,-3 0-4 15,-5 0-14-15,-2 0-19 0,-9 0-35 16,-8 1-115-16</inkml:trace>
  <inkml:trace contextRef="#ctx0" brushRef="#br0" timeOffset="29168.2759">22751 2741 360 0,'0'0'32'0,"0"0"-7"0,0 0-9 15,0 0-9-15,0 0-9 16,0 0-6-16,0 0-2 0,0 0 1 0,0 0 1 16,0 0 1-16,8-6 0 0,7 21 2 15,4 8 1-15,1 7 4 0,-1 4-1 16,-1 5 1-16,-3 1-1 0,-1 1 1 16,-3-3-2-16,-4-5 2 0,-2-3 0 15,-2-8 0-15,-3-6 0 0,0-5 2 0,0-6 1 16,0 0 6-16,0-5 8 0,0 0 8 15,0 0-1-15,0 0-3 16,0 0-6-16,-1-10-5 0,1-7-5 16,0-7-2-16,4 0-6 0,9-1-1 0,8 0-1 15,2-1 0-15,0 0 4 0,3 2-1 16,1-1 3-16,-2 1-1 0,-2 3 0 16,-4 1 1-16,-2 2 2 0,-4 1 2 15,-3 7-1-15,-3-2-1 0,-2 5 2 16,-4 3-1-16,4-5 0 0,-4 4 2 0,1 0-1 15,-1 1 0-15,-1 4-1 0,0-2-1 16,0 2-1-16,0-1 0 16,2 0-1-16,-2-2-1 0,0 2 0 0,0 0 0 15,0 0-2-15,0-1-2 0,0 0-3 16,0 1-3-16,0 0-1 0,0 1 2 16,0 0 2-16,0 0 4 0,0 2 1 15,1 14 1-15,2 7-1 0,0 10 0 16,1-3 0-16,2 3 0 0,1-1 0 15,0-1 2-15,3-2 1 0,1-4-1 0,0-2 0 16,1-5 0-16,-4-4 0 0,-2-7 1 16,1 0 1-16,-4-4 2 0,0 0 3 15,0-1 1-15,1-2-2 0,7-4-2 16,1-7-1-16,3-7-1 0,-2-1 2 16,-6-2-3-16,-2-6-1 0,-4 2-1 15,-1-2-4-15,0-1-3 0,-6-1-3 0,-1 4-10 16,-4 0 0-16,-1 5 3 15,-1 4 2-15,3 5 9 0,4 5 4 16,3 5 1-16,3 1-2 0,0 0 1 0,-2 0-3 16,2 0-1-16,-1 0-2 0,1 0 4 15,0 0 1-15,0 0 4 0,6 1 4 16,9 5-2-16,9 3 0 0,3 0-4 16,5-1 1-16,3-2-2 0,1-1 3 15,4-4 0-15,0 0 2 0,-1-1-4 0,-3 0 1 16,-2 0 1-16,-3-5 0 0,-6 0 1 15,-1-1-1-15,-2-1-1 0,-5 0-1 16,2 0-3-16,-6 0 1 0,0 1 0 16,-4 4 1-16,-6-2 3 0,1 3-2 15,-4 1-3-15,0-1-3 0,0 1-1 16,0-5 0-16,-1 1 2 0,-10-3 5 16,-6 3 0-16,-2 2 1 0,-4 2-1 15,0 0 1-15,2 3 2 0,1 5-2 16,-1 1 1-16,2 1 1 0,-3 3 1 0,1 0 1 15,3 4 1-15,1 1 1 0,2 2 1 16,2 3 2-16,6-1-1 16,3 2-1-16,4-1-2 0,0 1-2 0,4-6 4 15,9-5 1-15,3-2 1 0,6-5 2 16,0-4-2-16,5-2 0 0,2-8-2 16,0-4-1-16,0-7 1 0,-2-2-3 15,-1-6 0-15,-3-7-1 0,-2-4-8 16,-3-1 5-16,-2-2 1 0,-3-1 0 15,-6-1-6-15,-1-3-2 0,-4 3 0 0,-2-1-3 16,0 1 8-16,-3 2 1 0,-4 5 2 16,-1 1 6-16,1 6 4 0,1 7 3 15,4 10 3-15,0 3-2 0,1 5-1 16,-1-1-10-16,1 0-6 0,-2 5-5 16,-2 7 0-16,-1 8 5 0,-2 9 2 0,2 8 1 15,0 6 0-15,2 3 11 0,1 5-2 16,2 2 1-16,1 1-3 15,0 1-9-15,0-2 1 0,0 0-2 16,2 1-1-16,1-2 0 0,0-4-3 0,2-5-9 16,1-8-16-16,-2-8-23 0,4-7-39 15,-3-7-107-15</inkml:trace>
  <inkml:trace contextRef="#ctx0" brushRef="#br0" timeOffset="29568.6916">24043 2676 280 0,'0'0'26'0,"0"0"-9"0,0 0-10 15,0 0-3-15,0 0-4 0,0 0-4 16,0 0-2-16,0 0 1 0,0 0 2 16,0-9 2-16,6 9 3 0,2 0 2 15,0 3-1-15,5 3 3 0,-4-2 0 16,1-1 3-16,7 1 3 0,-5-3 2 0,7 0-1 15,1-1 0-15,-3-2-3 0,9-7 0 16,-3 1 0-16,-2-5-4 16,-1 1 2-16,-1-3 0 0,-5 1 1 0,-1-4-8 15,-4-2 6-15,-2 1-10 0,-1 4-3 16,-4-1 11-16,-2 1-11 0,0 0 7 16,-11-2-2-16,-2 5-4 0,-7 3 1 15,-3 3-1-15,-5 5 1 0,0 1-1 16,-4 6 2-16,-2 8-2 0,3 4 13 15,-1 4-10-15,1 4 11 0,6 2-2 0,4 0-8 16,5 2 8-16,7-4-8 0,9 1 2 16,2-2 3-16,17-2 1 0,11-1 1 15,11-6-2-15,12-3-1 0,8-5-6 16,4-4-10-16,3-4-46 0,-3 0-160 16</inkml:trace>
  <inkml:trace contextRef="#ctx0" brushRef="#br0" timeOffset="30256.8429">22719 3904 441 0,'0'0'34'0,"0"0"0"15,0 0-15-15,0 0-4 0,0 0-10 16,0 0-8-16,0 0-7 0,0 0-3 0,0 0 5 15,0 0 0-15,-17-23 8 0,12 40-1 16,-1 5-1-16,5 0 2 16,1 0 0-16,0-5 0 0,0-2 0 0,0-4 1 15,1 0 0-15,2 0 1 0,2-6 1 16,0 3 2-16,-2-5 2 0,7-2 0 16,3-1 2-16,8-4-4 0,2-8 0 0,-1-2-1 15,-1 0-1-15,-3-4-1 16,0 0 0-16,-2 1 0 0,-4 2 0 15,-3 3-1-15,0 0 2 0,-4 4-1 0,-1 1-1 16,2-1 0-16,-4 5-4 0,0 0 3 16,-2 3-5-16,0-1 4 0,0 1-2 15,2-2-4-15,-2 2-1 0,1-1-5 16,-1 1 7-16,5 0-1 0,2 10 5 16,0 5 2-16,3 5-1 0,2-2 1 15,-2 2 0-15,2-3 0 0,2 1 0 16,0-2 1-16,2-3 1 0,2-3-1 15,-4-2 3-15,1-4-2 0,2-2 1 16,-1-2 1-16,6 0 1 0,-4-3 0 0,0-6-1 16,-1-3 0-16,-1-3-2 0,0-2-1 15,-3-1 2-15,-2 0-2 0,-3 2 1 16,-5 0 0-16,-3-3-6 0,0 1 1 16,-9-3-6-16,-6 1 1 0,-1 4-3 15,-4 3-2-15,0 3 0 0,5 3-9 0,-3 3-7 16,0 4-14-16,0 0-11 0,-2 3-5 15,6 1-2-15,6 6-22 16,3-3-10-16</inkml:trace>
  <inkml:trace contextRef="#ctx0" brushRef="#br0" timeOffset="30492.103">23472 3702 282 0,'0'0'45'0,"0"0"-4"0,0 0-4 16,0 0-9-16,0 0-10 16,0 0-10-16,0 0-9 0,0 0-8 0,0 0-1 15,16-32 1-15,-15 35 1 0,2 11 5 16,2 9 0-16,-1 5 1 0,-1 1 3 16,0 3 1-16,-1 1 0 0,-2-1 0 15,0 2-2-15,0-3-2 0,0-3-5 0,-3-4-26 16,-2-7-39-16,2-8-136 15</inkml:trace>
  <inkml:trace contextRef="#ctx0" brushRef="#br0" timeOffset="31116.8786">23477 3699 82 0,'0'0'-7'0,"0"0"4"16,0 0 1-16,0 0 1 0,0 0 0 15,0 0 1-15,0 0 1 0,0 0 3 16,0 0 11-16,0 0 16 0,60 35 15 0,-60-35 4 16,9 0 0-16,1 0-3 0,3-6-4 15,4-2-7-15,0-4-3 0,-2 0-9 16,0 0-5-16,-1 1 0 0,-2 2-4 16,1 3-5-16,1 1-6 0,5 5-5 15,4 0-1-15,0 5-4 0,0 8 0 0,-2 4-2 16,-2 6 3-16,-2 3 0 0,-3 3 3 15,-4 4 4-15,-4 2-2 0,-6 0 4 16,0-3-3-16,-4-3-4 16,-2-11 1-16,2-6 1 0,2-8 2 0,2-4 5 15,-1 0 7-15,1 0 2 0,0 0-1 0,-1 0-1 16,1 0-8-16,0-12-2 16,0-8-2-16,5-7-6 0,10 2 2 15,2-3-3-15,5 3 1 0,1 1 3 16,0 2 1-16,-6 2 1 0,1 0 2 0,-8 9-1 15,-1-3-1-15,-2 6 2 0,-5 3-2 16,1 2-2-16,-3 3-1 16,0-1-4-16,0 1-2 0,2 0-1 0,-1 0 1 15,4 0 4-15,-1 0 3 0,2 6-2 16,1 7 2-16,-3 3 0 0,2 5 3 0,-1-1-2 16,-2-7 1-16,2 2 0 15,2-2 0-15,-2-6 1 0,3 4 1 0,0-6 2 16,-5-4 4-16,8 1 0 15,1-2-1-15,6-7-2 0,3-5-3 0,-2-3 1 16,-3-3 2-16,-1-4-2 0,-3 0-3 16,1-6 1-16,-3 0-2 0,-3-3 1 15,0 0-3-15,-4-1 3 0,-3 2-1 16,0 3 0-16,0 9 2 0,-1 8-2 16,-1 5-3-16,2 5-4 0,0 0-2 0,-5 0 0 15,-1 11 5-15,-3 13 1 16,0 9 2-16,7 9-11 0,2 0-64 15,10-2-147-15</inkml:trace>
  <inkml:trace contextRef="#ctx0" brushRef="#br0" timeOffset="37609.3851">31242 827 364 0,'0'0'19'16,"0"0"-6"-16,0 0-5 0,61-79 1 0,-38 60 0 15,1 3 0-15,1 2-1 16,1 2-1-16,-4 2-3 0,1 2-3 0,0 2-1 16,-8 3 0-16,5 2-3 0,1 1-2 15,1 3 1-15,12 7-2 0,-3 7 2 16,2 4-2-16,1 6-1 0,-1 5 2 16,-1 5-1-16,0 7 1 0,-4 3 3 15,0 3 2-15,-5 0 0 0,-1-2 2 0,-5-2-3 16,-5-3 1-16,-3-4 1 0,-4-3-2 15,1-5 4-15,-3-8-5 16,0-5 2-16,-2-8 0 0,-1-4 0 16,2 0 0-16,-2-6 2 0,0 0-1 0,0 0 2 15,0 2 2-15,1 0 0 0,-1-1 2 16,0 1-1-16,2 0 1 0,-2-1-3 16,0-1-2-16,0 0-2 0,-12 0-3 15,-8-5-3-15,-8-6 0 0,-5 1-2 16,-3-3 1-16,-5 2 2 0,-3 0 6 0,2 1 2 15,1 5-1-15,5 1 0 0,10 2-1 16,6 2 0-16,7 0-1 0,7 0 0 16,0 0-3-16,6 0-3 0,-1 0-2 15,1 0 0-15,-2 0 2 0,2 0 1 16,0 4 3-16,3 7 1 0,9 0-1 16,9 1 0-16,5-7 0 0,6-1-2 15,3-4 0-15,1 0-1 0,2-9 2 16,-1-7-2-16,-2-2 0 0,-2-8 1 15,-1-3-2-15,-2-9 4 0,1-1-1 0,-5-2 3 16,-4 2 5-16,-4 1 1 0,-4 3 2 16,-5 3 5-16,-4 9 2 0,-2 9 3 15,-2 9 2-15,-1 5-4 0,0-2-10 16,0 2-13-16,0-1-8 0,0 1 1 16,0 4 1-16,2 19 7 0,-2 17 5 15,0 20 2-15,-8 13 0 0,-7 13-3 0,-9 12-65 16,-6 2-163-16</inkml:trace>
  <inkml:trace contextRef="#ctx0" brushRef="#br0" timeOffset="48566.3945">17558 8672 132 0,'0'0'5'16,"0"0"0"-16,0 0-3 0,0 0 1 0,0 0-2 16,0 0 0-16,0 0 1 0,0 0 1 15,0 0 1-15,0 0 4 16,-10-2-1-16,8 2-1 0,2-1 1 15,-1 1-3-15,1 0-1 0,-2 0 0 0,2 0 0 16,-1 0-2-16,1 0 0 0,-2-2-2 16,2 2 2-16,0 0 0 0,0 0-1 15,0 0 0-15,0 0 1 0,-2 0-2 16,2 0 1-16,0 0 0 0,0 0 0 16,0-2 0-16,0 2 1 0,-2 0-1 15,2 0 2-15,0 0 1 0,0 0 0 16,0 0 1-16,0 0 2 0,0 0 1 15,0 0-1-15,0 0-2 0,0 0-1 0,0 0-2 16,0 0-1-16,0 0 2 0,0-1-2 16,0 1 2-16,0 0 0 0,0 0 1 15,0 0 1-15,0 0 0 0,0 0 1 16,0 0-1-16,0 0 0 0,0 0 1 16,0 0-1-16,0 0 1 0,0 0-2 15,0 0 1-15,0 0 0 0,0 0-1 0,0 0-1 16,0 0 2-16,-1 0-2 0,1 0 0 15,0 0 1-15,-2 0-2 0,2-1 0 16,0 1 0-16,-1 0 0 0,1 0 2 16,-2 0-3-16,2 0 0 0,-1 0 0 15,1-2 1-15,0 2-1 0,0 0 2 16,-3 0-2-16,3 0 0 0,0 0 0 16,0-1 0-16,0 1 0 0,0 0-1 15,-1 0 1-15,1 0-1 0,0 0 1 16,-2 0 1-16,2 0-1 0,0-2 0 0,0 2 0 15,0 0 0-15,0 0 0 0,0 0 1 16,0-1-1-16,-1 1 1 0,1 0 1 16,0 0-2-16,0 0 1 0,0-3 0 15,0 3-1-15,0 0 2 0,0-1-2 16,0 1 0-16,0 0 0 0,0-1 0 16,0 1 0-16,0 0 1 0,0-2 1 0,0 2-1 15,0-1-1-15,0 1 1 16,0 0 0-16,0-2-1 0,0 2 0 15,0 0 1-15,0-2-1 0,0 2 1 0,0 0-1 16,0 0 0-16,0 0 0 0,0 0 0 16,0 0-1-16,0 0 0 0,0-2-5 15,0 2-15-15,0 0-7 0,0 0-11 16,0 0-11-16,-2 0-37 0</inkml:trace>
  <inkml:trace contextRef="#ctx0" brushRef="#br0" timeOffset="49452.4972">22285 15893 126 0,'0'0'25'0,"0"0"-6"15,0 0-5-15,0 0-3 0,0 0-6 16,0 0 1-16,0 0-4 0,0 0-2 16,0 0-1-16,-10 4 0 0,9-4-6 15,1 0 0-15,-2 0-2 0,2 0-3 16,0 0 3-16,-1 0 2 0,1 0 2 16,0 2 3-16,-2-2-1 0,2 0 5 15,0 0 0-15,0 0 3 0,0 0 2 16,0 0 1-16,0 0-2 0,0 0 5 0,0 0-1 15,0 0 0-15,0 0-2 0,-1 0-2 16,1 0-1-16,0 0-2 0,0 0 0 16,0 0-2-16,0 0 0 0,0 0 0 15,0 0-2-15,0 0-3 0,-2 0-4 16,2 0-7-16,0-2-8 0,0 2-9 0,0 0 7 16,3 0-29-16</inkml:trace>
  <inkml:trace contextRef="#ctx0" brushRef="#br0" timeOffset="64593.9178">15235 8664 10 0,'0'0'6'0,"0"0"-3"15,0 0 0-15,0 0-3 0,0 0 0 16,0 0 0-16,0 0-2 0,0 0 0 0,0 0 0 15,-3-7 0-15,3 4 4 0,0 3 4 16,0-1 6-16,-1 1 2 0,1-1 4 16,0 1-2-16,0-2-1 0,-3 2-4 15,3 0-2-15,0 0-2 0,-1 0-2 16,1 0-2-16,0-1-3 0,0 1 0 16,0 0 3-16,-2 0-1 0,2 0 3 15,0 0-2-15,0 0 3 0,0-2 0 16,0 2-1-16,0 0 0 0,-1 0-3 15,1 0-1-15,0 0 0 0,0 0 2 0,-1 0-2 16,1 0 0-16,0 0 2 0,0 0-5 16,-2 0 5-16,2 0-2 0,0 0 0 15,0 0 0-15,0 0 0 0,0 0 1 16,0-2 0-16,0 2-1 0,-1 0-1 16,1 0 1-16,0 0-5 0,0 0-11 0,-2 0-15 15,2 0-22-15</inkml:trace>
  <inkml:trace contextRef="#ctx0" brushRef="#br0" timeOffset="66450.801">16242 13714 66 0,'0'0'10'0,"0"0"-1"16,0 0-2-16,0 0-4 0,0 0-1 16,0 0 0-16,0 0-4 0,0 0 4 15,0 0-2-15,0 0 0 0,2 2 0 16,-2-2-2-16,0 0 0 0,0 0 1 16,0 0 1-16,0 0 1 0,0 0-2 15,0 0 4-15,0 0-1 0,0 0 3 0,0 0 4 16,0 0 1-16,0 0-1 0,0 0 0 15,0 0-2-15,0 2-3 0,0-2 0 16,0 0-4-16,0 0 0 0,0 0 1 16,0 0-1-16,0 0 0 0,0 0 1 15,0 0-1-15,0 0 0 0,0 0 3 16,0 0-3-16,0 0 1 0,0 0 3 16,0 0 0-16,0 0 2 0,0 0 0 15,0 0 2-15,0 0 0 0,0 0-3 16,0 0 1-16,0 0-2 0,0 0-2 0,0 0-1 15,0 0-1-15,0 0 0 0,0 0 0 16,0 0-3-16,0 0 3 0,0 0-1 16,0 0 1-16,0 0 2 0,0 0-3 15,0 0 0-15,0 0-3 0,0 0-3 16,0 0-5-16,0 0-6 0,0 0-5 0,0 0-34 16</inkml:trace>
  <inkml:trace contextRef="#ctx0" brushRef="#br0" timeOffset="74504.6904">15572 8871 72 0,'0'0'22'0,"0"0"-3"0,0 0-2 16,0 0-2-16,0 0 2 0,0 0-3 0,0 0-1 15,0 0-1-15,0 0-1 0,-36-42-4 16,32 38-2-16,1-4-3 0,0 5 0 15,-3-3-1-15,2-1-1 16,-2-1 0-16,1 0-1 0,0-1-1 0,-2-3 2 16,1 2 0-16,-1-1 0 0,1 3 3 15,3 5 3-15,-4-3 3 0,4 2 0 16,-1 2-3-16,1 1-6 0,3 1-1 16,-5 0-3-16,-3 3 1 0,-1 10 1 15,-1 9 0-15,0 5 0 0,3 6 1 0,1 8 1 16,0 4 0-16,0 0-2 0,-1 2 2 15,3 1 0-15,-1 1 4 16,1-1-3-16,0 4 3 0,1-2 0 16,0 3-4-16,0 1 3 0,-3 3-3 0,3 5-4 15,-1 4 1-15,0 2-1 0,-1-1 3 16,1-3 2-16,1-1 1 0,-1 1 2 16,1 0-2-16,0 2 2 0,2 5-3 15,-1 0-3-15,1 3 1 0,-1 2-2 16,2-1 0-16,0-4 0 0,0-5-1 0,0 0 0 15,0-5 1-15,0-7 0 16,0-3 2-16,0-2 1 0,0 0 0 0,0 3 1 16,0 1-2-16,0 3 0 15,-3 3 2-15,0-1-3 0,0 0 4 0,-1 2 0 16,1 6-3-16,-2 3 2 0,0 6-3 16,1 2-2-16,1 1-1 0,0-6-3 15,3-5 5-15,0-6-2 0,0-5 6 16,0-4 2-16,0-2-4 0,0-2 1 15,0 0-2-15,1-3 1 0,-1-1 1 0,2 0 0 16,-1 0 0-16,2 2 1 0,0 4-2 16,0-2-2-16,-1 1 1 0,-1-1 0 15,-1-1 3-15,0 0 3 0,0 2-2 16,0-2 1-16,0 0-5 0,0 0 0 16,0-6 0-16,0-3 0 0,0-4 2 15,0-4 3-15,0-3-2 0,0-3 0 16,0 1 0-16,3-8 1 0,-3 1 0 15,0 3-1-15,0-2 3 0,0 8-2 16,0-2 0-16,-4 0 1 0,1-3-2 0,1 1-2 16,1 0 2-16,1 0-1 0,0-7 2 15,0 1 3-15,0-5-6 0,0-1 3 16,0-1-3-16,0-5-1 0,0 1-1 16,0-6 1-16,0 3 2 0,1 1 0 15,1 1 1-15,-1 3 1 0,1-4 0 0,2 6 0 16,-3-1 0-16,1 0 0 0,0 1-1 15,-2 2 0-15,3 5 0 0,-3-5 0 16,2-1-1-16,1 0-1 16,-2-5 1-16,1-2-1 0,1 7 0 0,-2-7 0 15,1 1-2-15,1 0 2 0,-3-5 0 16,0 0 1-16,0 0 1 0,0 1 1 16,0 5 1-16,1-2 0 0,2 1 0 15,-1 4-1-15,0-3 0 0,-1 5-1 16,1 0 1-16,-1-2-2 0,1 1-2 0,-2-4 2 15,3 2-2-15,-2-4 0 0,1 1-2 16,-1 0 1-16,-1-5-1 0,0 0 2 16,0 0-1-16,2 0 2 0,-1 0 1 15,3 0 0-15,1-8 1 0,0-1 1 16,1-8-1-16,-3-1 0 0,1 0-1 16,2-8 1-16,-1 2-2 0,2 0 0 15,-3-1 0-15,2 0-4 0,0-5 1 16,-2 0-2-16,1-3 2 0,-4-5-2 15,4-5 2-15,-2-2 1 0,-1-7 2 0,-1-1 1 16,-1-3 0-16,0-5 4 0,0 1-3 16,0-5 4-16,-3 0-1 0,-1-2-3 15,0-2 2-15,1-4 1 0,2-1 0 16,-1-3 0-16,2 2 0 0,0-1-4 16,2 0 1-16,2-1-3 0,4 1-3 15,1-5 3-15,0-1-3 0,1-1 1 16,-1-4 1-16,-2 2 0 0,-1 1 2 15,-2 4 0-15,-1 3 2 0,-3 3 0 16,0 1-1-16,-4 1 5 0,-4 1-1 0,1-1-1 16,1 4 2-16,0 0-3 0,2 1-3 15,1-1-2-15,3-4-1 0,0-2-2 16,2-5-2-16,5-3 4 0,0 2 0 16,-1 2 2-16,1 6 1 0,-1 2-4 15,0 4 5-15,-3 4-3 0,-2 0 4 0,-1 4 0 16,0 1 0-16,-3 0 2 0,-4 4 4 15,1 2-2-15,-1 3 1 0,1 3-2 16,0 4-3-16,1 2 5 16,2 1-4-16,1 0 3 0,-2 1-1 0,4 0-2 15,0 0 0-15,0 1-2 0,0-3-2 16,0 4 4-16,0 1 0 0,0 3-1 16,0 3 3-16,0 6-3 0,0 3 1 15,0-1 2-15,0 8-1 0,0-8 1 16,-1 8 0-16,-2 0 1 0,0 0-3 15,0 1 2-15,0 0-3 0,0 2 0 0,0 0 1 16,-1-2-2-16,4 2 0 0,-1-3-2 16,-1 2 4-16,2 3 0 0,-1-3-1 15,-1 5 0-15,1 1-1 0,1-2-7 16,0 6-2-16,-2 0-4 0,2 0 0 16,0 0 3-16,0-2 3 0,0 2 1 15,0 0 3-15,0 0-2 0,0 0 3 0,0 0-3 16,2 0-1-16,-1 0-3 15,-1 0-8-15,2 2-8 0,1 4-44 0</inkml:trace>
  <inkml:trace contextRef="#ctx0" brushRef="#br0" timeOffset="79864.3015">18496 11674 108 0,'0'0'3'0,"0"0"-1"16,0 0-2-16,0 0 0 0,0 0 1 15,0 0 1-15,0 0 1 0,0 0 4 0,0 0 3 16,0 0 3-16,-16 0 1 0,15 0-2 15,1 0 0-15,-2 0-3 0,1 0-3 16,0 0-2-16,-1 0-2 0,1 0-1 16,1 0 1-16,-2 0-1 0,2 0-1 15,-1-2 1-15,1 2-1 0,-2 0 1 16,2 0-1-16,-1 0 0 0,1-1 0 16,-2 1-1-16,2 0-1 0,-2 0 0 15,2-2 1-15,-2 2-1 0,2 0-5 16,-1 0-9-16,-1 0-7 0,-3 0-57 0</inkml:trace>
  <inkml:trace contextRef="#ctx0" brushRef="#br0" timeOffset="80571.7331">18033 14614 173 0,'0'0'21'0,"0"0"-1"0,0 0-5 16,0 0 0-16,0 0-8 0,0 0-1 15,0 0-2-15,0 0-1 0,0 0 2 16,-7-9 3-16,7 9-1 0,-1-1 1 16,1 1 0-16,-1-2-2 0,1 2 1 15,0-1-3-15,0 1-1 0,0-3-1 16,-2 3-1-16,2 0 2 0,0 0-2 0,0 0 2 15,-1 0 1-15,1 0-2 0,0 0 4 16,0 0 0-16,-2-2 2 0,2 2 2 16,0 0-2-16,0 0 0 0,0 0-1 15,-1 0-2-15,1 0-2 0,0 0 2 16,0-2-4-16,0 2 0 0,0 0 0 0,0 0-2 16,0 0 1-16,-2 0 2 15,2 0-1-15,0 0 3 0,0 0 0 0,0 0 4 16,0 0-2-16,0 0-1 15,0 0 0-15,0 0-5 0,-1 0 2 0,1 0-1 16,0 0-2-16,0 0 1 0,0 0-2 16,0 0 0-16,0 0-2 0,0 0 0 15,0 0-8-15,0 0-7 0,0 0-14 16,0 0-18-16,0 0-64 0,0 0-79 16</inkml:trace>
  <inkml:trace contextRef="#ctx0" brushRef="#br0" timeOffset="83252.2871">17199 8858 99 0,'0'0'17'0,"0"0"-3"16,0 0-1-16,0 0-2 0,0 0-3 15,0 0-2-15,0 0-1 0,0 0-3 16,0 0 0-16,0 0 0 0,-11-16-1 16,11 16 0-16,-2-2-1 0,2 2 0 15,-1-1 0-15,1 1 0 0,-2-2 1 16,2 2 3-16,-1-1 2 0,1 1 3 16,-2-2 3-16,2 2 2 0,0-2-1 15,0 2-1-15,0 0-4 0,0-1-1 16,0 1 0-16,-1 0-1 0,1-2-1 0,0 2-2 15,0-1 1-15,-2 1-2 0,2-2-1 16,0 2 2-16,0 0-3 0,0-1 1 16,0 1-1-16,0 0 0 0,0-1 1 15,0 1 0-15,0 0-1 0,0 0 1 16,0-2 0-16,0 2-1 0,0 0 0 16,0 0 2-16,-1 0-2 0,1 0 1 15,0 0 0-15,0-1-1 0,0 1 1 16,0 0-1-16,-2 0 0 0,2 0 0 15,0 0 0-15,0 0 0 0,0 0-1 0,0 0 2 16,0 0-1-16,0 0 0 0,0 0 0 16,0 0 0-16,0 0 0 0,0 0-1 15,0 0 1-15,0 0 0 0,0 0 0 16,-1 0-1-16,1 0 1 0,0 0 0 16,0 0 0-16,0 0 1 0,0 0 0 0,0 0 1 15,0 0 0-15,0 0-1 16,0 0-1-16,0 0 1 0,0 0-1 0,0 0 0 15,0 0 0-15,0 0 0 0,0 0 0 16,0 0 1-16,0 0-1 0,0 0 0 16,0 0 2-16,0 0 1 0,0 0-1 15,0 0 2-15,0 0 0 0,0 0 0 16,-3-2 0-16,3 2-1 0,0 0-1 16,0 0-2-16,0 0-1 0,0 0-4 15,0 0-4-15,0 0-6 0,0 0-11 0,0 0-6 16,0 0 1-16,0 0 1 0,0 0-1 15,0 2-9-15,0 8-15 0</inkml:trace>
  <inkml:trace contextRef="#ctx0" brushRef="#br0" timeOffset="85497.9207">28648 12972 203 0,'0'0'15'0,"0"0"-4"0,0 0-3 15,0 0-1-15,0 0 1 0,0 0 4 16,0 0 1-16,0 0 2 0,0 0 0 16,0 0 1-16,-3-5 1 0,1 4-4 15,2 1-1-15,-1-2-3 0,1 0-3 16,-1 1 0-16,-1 0-3 0,1-1-1 0,-1 1 1 16,1-1-1-16,-1 1-2 15,1-1 0-15,-1 1 1 0,1 0-1 16,1-1 0-16,-2 0 0 0,2 1-1 15,-2-1 1-15,2 0 1 0,-2 2 0 0,2-1 1 16,-1 0 1-16,1-1-1 0,-2 0 1 16,2 1 1-16,-1 0-1 0,-1 0 1 15,1-2-1-15,0 2-2 0,-1 0 1 16,2-1-2-16,-1 0 2 0,1 1-2 16,-2 0 2-16,2-1-4 0,-1 0 0 15,1 1 1-15,-2-1-2 0,2 0 1 0,-1 1-1 16,1-1 2-16,-2 1 0 15,2 0 1-15,-1-1 0 0,1 2 0 16,-2-1 1-16,2 1-1 0,-1-2 0 0,1 2 0 16,0-1 1-16,-2 1 0 0,2-1 1 15,0 1-1-15,-1-3-1 0,1 3 0 16,0-1 0-16,0 1 0 0,-3-1 1 16,3 1-1-16,0-2 0 0,0 2 0 15,0-2-1-15,-1 2 1 0,1-1 1 0,0 1-1 16,0 0 0-16,0-1 1 0,0 1-2 15,0 0 2-15,0-2 0 0,0 2-1 16,0 0 1-16,0-2 2 0,-1 2-1 16,1-1-1-16,0 1-1 0,0 0 1 15,0-2-2-15,-2 2 2 0,2 0-1 16,0 0 0-16,0-3 0 0,0 3-1 16,0-1 1-16,0 1 0 0,0-1 0 15,-1 1 0-15,1 0 1 0,0 0-2 16,0-2 1-16,0 2 0 0,-2 0 0 0,2-2 0 15,0 2 0-15,0 0 0 0,0 0 1 16,0-1-1-16,0 1 0 0,0 0 0 16,0-2 0-16,-1 2 0 15,1 0 0-15,0-1 0 0,-2 1 0 0,2 0 0 16,0-2 0-16,-1 2 0 0,1 0 0 16,0-1 1-16,-2 1-1 0,2-2 0 15,0 2 0-15,-1-2 0 0,1 2-1 16,0 0-6-16,0 0-21 0,-2 0-42 15,2 0-30-15,-4 0-100 0</inkml:trace>
  <inkml:trace contextRef="#ctx0" brushRef="#br0" timeOffset="86947.2511">17465 8603 0 0,'0'0'0'0,"0"0"1"15,0 0-1-15,0 0 0 0,0 0 0 16,0 0 0-16,0 0 4 0,0 0 3 15,0 0 7-15,0 0 5 0,2 0 4 16,-2 0 0-16,0 0-4 0,0 0-4 16,0 0-4-16,0 1-4 0,0-1-1 15,0 0 1-15,0 0-1 0,0 0 1 16,0 0-1-16,0 0 1 0,0 0 0 16,0 2 2-16,0-2-2 0,1 0 0 15,-1 0-1-15,0 0-2 0,0 0-1 0,0 0-2 16,0 0 0-16,0 0-1 0,0 0 1 15,0 0-1-15,0 0 0 0,0 0 0 16,0 0 1-16,0 0 1 16,0 0-1-16,0 0 0 0,0 0 0 0,0 0 0 15,0 0 1-15,0 0-2 0,0 0 1 16,0 0 2-16,0 0 2 0,0 0 4 16,0 0 0-16,0 0 0 0,0 0 0 15,0 0-3-15,0 0 0 0,0 0-2 16,0 0-1-16,0 2-2 0,0-2 0 0,0 0 1 15,0 0-2-15,0 0 0 0,0 0 1 16,0 0 0-16,0 0-1 0,0 0 1 16,0 0-1-16,0 0-1 0,0 0-3 15,0 0-5-15,0 0-11 0,0 0-17 16,0 2-16-16,-4-1-9 0,-5 5-50 16</inkml:trace>
  <inkml:trace contextRef="#ctx0" brushRef="#br0" timeOffset="88027.9886">16123 13764 167 0,'0'0'23'0,"0"0"1"0,0 0 1 15,0 0 1-15,0 0-4 0,0 0 1 0,0 0 0 16,0 0-4-16,0 0-3 0,-8 7 0 15,8-7-3-15,-2 0-2 0,2 0-3 16,-1 0-1-16,1 0-1 0,-2 0-4 16,2 0 0-16,-1 0-1 0,1 0 2 15,-2 0-1-15,2 0 0 0,-1 0 2 16,1 0-1-16,-2 0-1 0,2 0-1 16,-1 0 1-16,1 0 0 0,0 0 0 15,0 0 1-15,-1 0-1 0,1 0 1 16,0 0-1-16,0 0-1 0,-2 0 1 0,2 0 0 15,0 0 1-15,0 0-1 0,0 0 0 16,-1 0-1-16,1 0 0 0,0 0-1 16,0 0 0-16,-2 0 1 0,2 0-1 15,0 0 1-15,0 0 0 0,0 0 1 16,0 0-1-16,0 0 1 0,-1 0 0 0,1 0 0 16,0 0 0-16,0 0 0 15,0 1-1-15,-2-1 1 0,2 0-2 16,0 0 0-16,0 0 0 0,-1 0-3 15,1 0-3-15,0 0-3 0,0 0-8 0,0 0-15 16,0 0-21-16,0 0-36 0,0 0-130 16</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21:26.739"/>
    </inkml:context>
    <inkml:brush xml:id="br0">
      <inkml:brushProperty name="width" value="0.05292" units="cm"/>
      <inkml:brushProperty name="height" value="0.05292" units="cm"/>
      <inkml:brushProperty name="color" value="#FF0000"/>
    </inkml:brush>
  </inkml:definitions>
  <inkml:trace contextRef="#ctx0" brushRef="#br0">17561 11422 348 0,'0'0'48'0,"0"0"-14"0,0 0-12 0,0 0-8 16,0 0-8-16,-94-76-1 0,79 72-3 16,-4 3 0-16,-2 1-2 0,2 1 0 15,-7 6-3-15,3 5 1 0,1 7-1 16,0 5 2-16,1 7 0 0,1 5 2 16,2 5-2-16,4 4 0 0,5 2 1 0,5 0 0 15,4 1 0-15,1 0 2 16,9-2 3-16,6-1-1 0,6-1 4 15,3-3-4-15,5 0 0 0,3-3 0 16,3-5-2-16,2-2 2 0,1-6-1 0,3-5 0 16,1-6 1-16,2-5-3 0,-2-6 0 15,-4-3 0-15,-2-3 1 0,-7-9 0 16,-6-6 2-16,-3-4-2 0,-8-5 0 16,-2-3-1-16,-2-5-1 0,-3-2 0 15,-2-1-2-15,-1 1 3 0,0 0-1 0,0 2 1 16,-2 5 4-16,1 7 0 0,-1 5 3 15,1 6 2-15,-2 6 1 0,2 1-1 16,-2 5-2-16,0-1-6 16,0 1-2-16,2 0-2 0,4 0 0 0,2 0 1 15,4 10 1-15,7 7 0 0,-2 6 0 16,1 5 1-16,2 8 2 0,-1 3-2 16,1 5 1-16,-2 3-4 0,-1 5-1 15,-3 3-1-15,-4 2-6 0,0 1-4 16,-1-7-15-16,1-6-34 0,0-8-159 0,4-11-25 15</inkml:trace>
  <inkml:trace contextRef="#ctx0" brushRef="#br0" timeOffset="791.4993">18209 11553 561 0,'0'0'12'0,"0"0"-11"0,0 0-5 16,0 0-1-16,0 0 4 0,0 0 1 16,44 96 1-16,-28-51-1 0,2 2 2 15,-4 1 3-15,-1 1-4 0,-3 0 1 16,-1-2-1-16,-3-2-2 0,-2-4 1 16,-1-4 0-16,-2-5-1 0,1-11 1 0,-2-9 0 15,1-6 4-15,-1-6 5 0,0 0 4 16,0 0 1-16,0 0-4 15,-6-14-3-15,-4-10-6 0,0-9-1 16,1-5 1-16,0-5-1 0,1-3-6 0,1-4 3 16,0-1-6-16,-2-2 2 0,2-2 3 15,0 2 0-15,2 3 3 0,1 6 2 16,1 6 2-16,0 11 3 0,2 11 0 16,1 4-1-16,0 6-1 0,0 0-4 15,0 2-3-15,0 4-1 0,0 0-1 0,5 1 2 16,7 11 1-16,7 8 2 0,1 4-3 15,5 5 0-15,4 2 1 0,2-1-2 16,4-3-1-16,1-2-3 0,3-6-4 16,-1-4-7-16,1-4-15 0,-1-5-21 15,0-6-23-15,-3-1-17 0,-2-14 6 16,-2-5 22-16,-4-8 38 0,-5-5 35 16,-2-5 28-16,-4-1 14 0,-4 1 7 15,-5 3-2-15,-1 4-5 0,-5 12-5 16,-1 0-3-16,0 7-4 0,0 6-5 0,0 1-10 15,0 5-9-15,0-1-10 0,0 1-6 16,0 0 0-16,-5 0-2 16,-7 14 4-16,-5 12 2 0,-8 12 0 0,3 6-2 15,-4 6 3-15,-1 1-1 0,1 0 0 16,0-1 0-16,0-3 0 0,4-5 3 0,2-4-3 16,2-4 4-16,4-7-4 15,5-9-1-15,3-8 1 0,5-5-2 16,1-5 2-16,-3 0 3 0,3 0 0 15,0 0 0-15,7-6-1 0,5-11-5 0,7-7 3 16,1-8-3-16,0-4 3 0,2-5 1 16,-2-2-1-16,2-4 2 0,-1-1-2 15,-1 2 2-15,0 3 1 0,-2 4 2 16,-2 7-1-16,0 8 0 0,-7 7 3 16,1 6-1-16,-3 4-3 0,-4 4-1 15,0 2-3-15,1 1-1 0,7 2 0 16,3 12 0-16,2 8 2 0,0 8-1 0,-3 4 1 15,1 9-2-15,-4 3 1 16,1 4-4-16,-2 3 2 0,-1 1-2 0,-1 3-9 16,-5-3-21-16,0-1-58 0,0-7-149 15</inkml:trace>
  <inkml:trace contextRef="#ctx0" brushRef="#br0" timeOffset="1261.4831">19520 11287 487 0,'0'0'2'0,"0"0"-1"0,0 0 1 16,0 0-1-16,0 0 1 0,0 0 0 16,-46 129-1-16,27-67 2 0,-1 7-2 15,-2 2 4-15,2-1-2 0,-2-4 1 16,4-5 2-16,0-6-3 0,2-8 2 0,3-9-4 15,6-13-1-15,1-9 2 0,5-10 7 16,1-6 10-16,-2 0 11 0,2 0 3 16,-1 0-6-16,-1 0-11 15,2-15-9-15,0-12-6 0,3-11-4 0,9-6 3 16,1-6-3-16,1-5 2 0,2-4 2 0,1-6-2 16,2-1 2-16,2 0 0 15,0 0 1-15,0 8-2 0,0 7 2 16,-1 7 0-16,-4 8-5 0,-1 10 5 15,-7 9-7-15,-3 8 3 0,-2 6-1 0,1 3 0 16,7 0 3-16,6 7-3 0,3 8 6 16,0 8-5-16,-3 4-1 0,2 5 3 15,-3 5-2-15,0 4 1 0,-3 3-1 16,0 4 1-16,-3 3-2 0,-3 0 2 16,-1 1-3-16,-3-2 1 0,-3-2 0 15,0-2-1-15,0 0 1 0,-3-4-3 16,-1-2-1-16,1-4-9 0,-1-3-13 15,2-5-22-15,-1-9-41 0,3-1-55 16,0-7-94-16</inkml:trace>
  <inkml:trace contextRef="#ctx0" brushRef="#br0" timeOffset="2006.0359">19254 11893 666 0,'0'0'16'15,"0"0"-4"-15,0 0-11 0,0 0-1 16,0 0-1-16,0 0-2 0,97-73 1 16,-44 65-2-16,10 1-3 0,5 0-5 15,4 2-5-15,-1-2-5 0,-3 1-18 16,-5 0-27-16,-5-3-24 0,-6-3-15 16,-5-5 17-16,-9-2 28 0,-6-7 36 15,-10-3 21-15,-8-3 25 0,-8-4 13 16,-4 1 13-16,-2-2 6 0,0 4 1 0,-8 4 0 15,-1 4-4-15,3 8-6 16,-2 3-7-16,3 6-11 0,2 4-7 16,1 1-8-16,2 3-8 0,-1-2-4 0,-2 2 0 15,-3 14 1-15,2 7 0 0,-2 14 1 16,5 5 0-16,1 4 0 0,0 1 0 0,1-1 1 16,6-3 0-16,2-5 1 15,1-4-2-15,0-3 1 0,3-4-1 16,0-4 1-16,0-5 3 0,-1-3-3 15,-1-6 6-15,4-4-4 0,1-3-3 0,5 0 2 16,1-9-6-16,-2-6 4 0,2-5-1 16,0-3-1-16,-2-2 0 0,3-4-3 15,-3-4 2-15,-1 1 0 0,-2-2 0 16,-2 0 0-16,-5 6 3 0,-3 8-2 16,-4 8 1-16,-1 8 0 0,-2 4-1 15,0-2-2-15,0 2-2 0,0 0-1 16,1 0 3-16,-1 3 2 0,3 15 0 15,2 10 0-15,3 8 2 0,2 0 1 16,3-1 1-16,4-3 4 0,2-3-3 0,2-5 0 16,-1-1-1-16,1-5 0 0,-2-3 5 15,3-4-5-15,-1-4 0 0,3-5 0 16,2-2-4-16,0-7 3 0,1-8 0 16,1-7-3-16,-4-4 1 0,-2-7-2 15,0-7 2-15,-4-3-1 0,-4-6 1 0,-4-2-1 16,-3-1 0-16,-6 0-5 0,-1 3 0 15,-7 4-7-15,-7 1 0 0,-6 4 2 16,-4 2-1-16,-2 6 8 16,-3 5 3-16,-1 6 3 0,0 7 1 0,-1 8 0 15,4 5 1-15,2 1-2 0,8 7 0 16,1 10 0-16,7 5 2 0,6 5-4 16,3 4 3-16,12 4-4 0,12 0-1 15,13 2-1-15,9-2-3 0,6-2-3 16,9-1-10-16,5 0-3 0,8-4-9 0,3-1-32 15,2-3-41-15,1-2-129 0</inkml:trace>
  <inkml:trace contextRef="#ctx0" brushRef="#br0" timeOffset="2342.0958">22068 10891 513 0,'0'0'44'16,"0"0"-9"-16,0 0-15 0,0 0-14 15,0 0-5-15,0 0-5 0,0 0 0 16,0 0 2-16,-29 112 2 0,5-21 3 15,-7 15-3-15,-2 15 3 0,-7 9-2 16,-2 6 1-16,-3 6 1 0,-3 0-1 0,0-3 0 16,2-5-4-16,2-6 2 0,6-11 2 15,7-14-2-15,6-13 2 0,5-14-2 16,6-11-2-16,2-11 1 0,5-9-6 16,4-9-6-16,2-12-24 0,1-11-71 15,13-13-152-15</inkml:trace>
  <inkml:trace contextRef="#ctx0" brushRef="#br0" timeOffset="2664.8135">22347 10776 517 0,'0'0'1'16,"0"0"-5"-16,0 0 2 0,-13 95 6 16,2-25 2-16,-7 18 2 0,-4 17 2 15,-8 13-3-15,-2 11 2 0,-4 9 3 16,2 4 0-16,-1-2 3 0,0 0 0 16,0-6-3-16,2-8-2 0,0-10 0 15,4-14-1-15,4-12-2 0,7-16 1 16,3-13-3-16,5-11-2 0,1-12 0 15,5-12 0-15,1-12-2 0,3-8-1 0,-1-4 0 16,-1 3-2-16,1 0-4 0,-5 1-10 16,1-5-34-16,-6 2-219 0,2-1-15 15</inkml:trace>
  <inkml:trace contextRef="#ctx0" brushRef="#br0" timeOffset="3262.4114">24093 11194 558 0,'0'0'22'0,"0"0"-11"16,0 0-12-16,0 0-4 0,0 0-3 16,0 0 2-16,0 0 8 0,0 0-4 15,12 107 4-15,-6-49-2 0,-1 8-2 16,-1 7 2-16,-1 5-2 0,-1 5 3 16,-2 1 1-16,0-1-1 0,0-1 1 0,0-1-2 15,0-6-4-15,0-3 1 16,0-10-4-16,0-11-8 0,0-11-16 15,0-17-22-15,0-8-10 0,0-9-39 16,0-9-114-16</inkml:trace>
  <inkml:trace contextRef="#ctx0" brushRef="#br0" timeOffset="3597.1126">23951 11155 417 0,'0'0'21'0,"0"0"-10"16,0 0-4-16,0 0-6 0,106-20-3 16,-72 35-1-16,3 8 6 0,3 6-5 15,-3 6 6-15,1 4-4 0,1 6-1 16,0 3 1-16,-3 2-1 0,-1 6 2 16,-2 1-2-16,-2 2 2 0,-4-3-1 15,-2-2 0-15,-6-2 3 0,-2-5-2 16,-4-4 2-16,-5-4-3 0,-3-6-1 0,-4-4 1 15,-1-3 0-15,-3-3 4 0,-7-5 0 16,-3-1 6-16,-5-2 1 16,-6 1 2-16,-5-3-2 0,-7-1-3 0,-4 0-2 15,-4-3-3-15,0 0 0 0,-1 0-2 16,0-3-2-16,3 1-3 0,3-3-3 16,1-1-13-16,4-3-22 0,12 0-23 15,2 0-65-15,8-4-92 0</inkml:trace>
  <inkml:trace contextRef="#ctx0" brushRef="#br0" timeOffset="3926.3664">25410 11239 371 0,'0'0'49'15,"0"0"-4"-15,0 0-13 0,0 0-10 16,0 0-13-16,0 0-9 0,0 0-2 0,-94-69-1 16,58 81 5-16,-3 10-3 0,-6 6 2 15,1 7-2-15,0 3-1 0,2 6 0 16,1 5 1-16,5 2 0 0,5 5 1 16,6 6 1-16,3-3-1 0,8 1 5 15,5-5-3-15,5-5 3 0,4-5 4 0,4-5-2 16,10-6 4-16,5-6-2 15,9-5 0-15,8-5 2 0,9-4-1 16,12-7-1-16,10-3-5 0,13-4-5 16,8 0-6-16,4-5-7 0,1-4-27 0,-3-2-72 15,-8-4-140-15</inkml:trace>
  <inkml:trace contextRef="#ctx0" brushRef="#br0" timeOffset="4261.4857">26029 11222 503 0,'0'0'29'0,"0"0"-15"0,0 0-10 16,0 0-8-16,0 0-1 0,0 0 4 0,0 0 0 16,0 0 3-16,0 0-3 15,0 0 0-15,-35 94 1 0,23-57 1 16,0 3 3-16,0 4-2 0,-2 5 3 15,1 1-2-15,-1 1 0 0,2-2-2 0,1-3 2 16,4-5-2-16,-1-3 1 0,3-5 5 16,4-1-5-16,1-5 4 0,0-4-3 15,7-1 1-15,4-3 1 0,4-4-1 16,5-1 2-16,6-3-1 0,6-4-1 16,4-2-2-16,0-2 0 0,4-2-1 0,0-1-1 15,-1 0-2-15,-1-4-3 0,1-3-5 16,-3 2-5-16,-3-5-14 15,0 1-34-15,-4-3-52 0,-4-3-129 16</inkml:trace>
  <inkml:trace contextRef="#ctx0" brushRef="#br0" timeOffset="4438.304">26078 11683 460 0,'0'0'24'0,"0"0"-6"0,0 0-8 16,0 0-7-16,0 0-5 16,0 0-1-16,110-35-4 0,-68 34-4 0,3-2-5 15,1 1-11-15,2-3-19 0,-2 0-36 16,-3-1-133-16</inkml:trace>
  <inkml:trace contextRef="#ctx0" brushRef="#br0" timeOffset="5121.5009">25964 11196 561 0,'0'0'13'0,"0"0"-4"0,0 0-6 16,0 0-7-16,0 0-3 0,101-21 0 15,-43 21 1-15,6 6-6 0,6 2-5 16,1-1-3-16,0 1-5 0,-4-4-4 15,-6-1 3-15,-11 0 3 0,-17-3 10 0,-8 0 15 16,-14 0 10-16,-5-3 4 0,3-3-4 16,-9-3 5-16,0-6 0 0,0 4 5 15,0-4 6-15,-3 6-3 0,-1 5-3 16,2-1-4-16,2 5-7 0,-1-5-3 16,-1 1-5-16,1-1-4 0,-1 0-5 0,2 5 0 15,0 0 0-15,0 17 3 0,0 12 5 16,5 15-1-16,0 9 2 15,0 9-3-15,-1 8-3 0,-1 8 3 16,-1 4-1-16,-2 2 2 0,0 5 3 0,0-1-1 16,-8-2 1-16,-2-2-2 0,0-8-2 15,1-8 0-15,-1-12 0 0,5-10 2 16,0-17-2-16,4-15 3 0,1-5 2 16,0-9 3-16,-2 0 1 0,2-4-2 15,0-15-2-15,0-15-3 0,2-13 0 0,2-8-2 16,2-4 2-16,2-5-1 0,-2-2-4 15,2-6 1-15,-4-5-4 16,2-9 2-16,-1-3 0 0,-2-3-3 16,2 0 6-16,-2 7-3 0,1 5 0 0,2 9 4 15,2 7-4-15,-1 8 3 0,2 6 2 16,0 8-1-16,1 7 1 0,-1 6 0 16,-3 11-1-16,2 5-2 0,-1 6 0 15,2 5-1-15,8 1-1 0,1 1 1 16,6 8 1-16,2 7 1 0,3 1-1 0,2 2 2 15,2 3-3-15,2 1 1 16,4 1 1-16,1 1 1 0,4-1-1 0,-5-1 2 16,-5 0-2-16,-3-2 0 0,-8-2 0 15,-7-6-1-15,-8 1 1 0,-5 1-1 16,-3 0 3-16,-10 4-2 0,-13 0 3 0,-9 0-3 16,-11 1 0-16,-6 1 1 0,-9-1 0 15,-6 5 0-15,-5-1-1 16,-5 4-5-16,-3 2-37 0,1 6-76 15,0 1-131-15</inkml:trace>
  <inkml:trace contextRef="#ctx0" brushRef="#br0" timeOffset="10080.747">17397 8695 259 0,'0'0'43'0,"0"0"-15"16,0 0-7-16,0 0-6 0,0 0-2 16,0 0-4-16,0 0 1 0,39-82-3 15,-16 56-1-15,6-3-2 0,8-7-4 16,6-1 1-16,9-6-2 0,9-4 2 16,7-4 0-16,8-3 1 0,3 0 1 0,1 3-1 15,4 0 3-15,-1 6-2 16,5 2 1-16,5 1-1 0,4 5 0 15,6 1 0-15,3 2-3 0,4 1 2 16,1 0-3-16,6 3 2 0,3-1 0 0,2 3-1 16,2-1 1-16,-1 1 1 0,0 2 0 15,-3 2 1-15,-3 3-1 0,-4 3-1 16,-5 5 0-16,-6 4 1 0,-5 5-2 16,-2 4 0-16,-2 0 0 0,-2 4 0 15,0 5-2-15,0 2 1 0,3 1 2 0,0 2-2 16,3 2 1-16,0 2 1 0,-2 2-1 15,-1 2 2-15,0 1-4 0,-3 2 2 16,-1 1-1-16,-1 5 2 16,-2 0 2-16,0 6-3 0,-2 2 3 0,-1 2-4 15,0 3-1-15,-3 2 4 0,1 1-4 16,2 5 4-16,-3-1-5 0,3 0 3 16,-3-1 0-16,-4-1 0 0,-5-3 0 15,-3-4 0-15,-3-2 5 0,-6-6-3 16,-3-2 4-16,-8-4-2 0,-4-6 0 0,-9-5 3 15,-7-4 4-15,-12-6 0 16,-4-2 5-16,-9-4 1 0,-4-1 1 0,0 0 0 16,0 0-3-16,2 0-1 15,4 0-4-15,0 0-1 0,-2 0-2 0,3 0-4 16,-6-1-4-16,2-2-10 0,-3-5-45 16,0-4-158-16,-5-7-59 0</inkml:trace>
  <inkml:trace contextRef="#ctx0" brushRef="#br0" timeOffset="10839.7358">20531 7759 394 0,'0'0'42'0,"0"0"-6"16,0 0-2-16,0 0-7 0,0 0-6 16,0 0-5-16,23-107-6 0,-13 64 0 15,2-7-4-15,3-6-1 0,0-4 0 16,4-2-1-16,-3-3-2 0,0 1-3 0,-3-2 1 15,0 0-1-15,-5 3 1 0,0 1 2 16,-2 2-1-16,-3 6 0 0,-1 5-1 16,2 6 1-16,-2 7 0 15,-2 13 1-15,0 3-1 0,0 8-1 0,0 6 1 16,0 2 0-16,0 4-1 0,0-2 0 16,0 2-2-16,0-1-2 0,-2-1-2 15,1 2 0-15,-4 0 1 0,-4 0 3 0,-3 11 1 16,-4 5 0-16,-1 6 1 0,-5-1-2 15,-1 2 2-15,0 0 0 0,1-1 0 16,-1 0 0-16,4-3 0 0,6-5-1 16,1-4 2-16,4-2 1 0,5-5-1 15,0 1 4-15,3-4 2 0,-1 0-1 16,1 0-1-16,0-2-2 0,0-13-1 16,3-8-2-16,9-9 0 0,3 0 1 15,7 0-1-15,4-3 1 0,4 2-2 16,3-2 1-16,1 1-1 0,-1 3-3 15,-4 2 5-15,-5 6-5 0,-8 8 4 16,-4 3-1-16,-3 7 0 0,-7 2-2 0,6 3-1 16,-1 0 5-16,4 11-6 0,1 6 6 15,0 4-4-15,-2 5-1 0,-1 4 3 16,-2 7-1-16,1 5 0 0,1 6-10 16,4 7-22-16,3 2-46 0,4-2-158 15</inkml:trace>
  <inkml:trace contextRef="#ctx0" brushRef="#br0" timeOffset="11572.4114">21472 6390 462 0,'0'0'64'16,"0"0"-28"-16,0 0-15 0,0 0-7 15,18-91-3-15,-4 48-1 0,8-8-3 16,4-1 0-16,6 1-3 0,2-1-1 0,4 4-2 16,0-1-4-16,-1 5 2 0,-4 5-3 15,-4 1 1-15,-7 10 1 0,-2 4 0 16,-8 7-2-16,-4 8-1 0,-5 5-3 16,-3 4-9-16,0 0-6 0,0 0 0 15,0 0 6-15,0 0 6 0,0 10 9 0,-1 5 2 16,-6 5 0-16,3 2 1 15,2-1 2-15,1 1-3 0,1 0 5 0,0 0-6 16,3 0 1-16,5-1 0 16,-1 0 0-16,5-1 0 0,1 0 0 0,1-1 2 15,1 1-3-15,-1-1 2 0,1 0-2 16,-4-1 1-16,0 0-1 0,-6-5 2 16,4-1-1-16,-5-3 0 0,-1-1 0 15,1 0-1-15,-2-3 1 0,2 3 0 16,-2-4 0-16,-1 1 2 0,1-1 2 0,-2-4 0 15,0 2 1-15,-11 1-2 0,-7 2-2 16,-6 1 0-16,-3-2 0 16,0 1-1-16,1 1-1 0,1 0-1 0,9-2-9 15,5 0-16-15,6-3-27 0,5-1-25 16,-1 0 2-16,5 0-3 0,18-10-28 16</inkml:trace>
  <inkml:trace contextRef="#ctx0" brushRef="#br0" timeOffset="11792.3328">22348 5798 484 0,'0'0'32'15,"0"0"-19"-15,0 0-14 0,0 0-7 16,0 0 4-16,0 0 4 0,0 0 0 16,23 90 2-16,-11-34-2 0,-1 12 0 15,-1 8 4-15,-3 9-2 0,-3 5 4 16,-4 1 3-16,0-2-5 0,-6 1 3 15,-5-3-4-15,-1-4-4 0,-1-2 2 16,3-11-3-16,1-7-2 0,3-13-8 0,4-16-19 16,2-17-26-16,0-9-17 0,0-10-161 15</inkml:trace>
  <inkml:trace contextRef="#ctx0" brushRef="#br0" timeOffset="12410.563">22418 5886 476 0,'0'0'19'0,"0"0"-11"0,0 0-1 15,0 0-5-15,0 0-2 0,0 0 3 0,94-33-3 16,-67 45 2-16,2 3-3 16,2 5 0-16,-2 0 0 0,0 1 0 15,-7-1 0-15,-2 1-2 0,-5-3-2 16,-6-4 2-16,-7 1 0 0,-2 2 5 0,-13-1 0 15,-8 7 1-15,-8-2-1 0,-5 1 1 16,-5-4 0-16,3-1-2 0,4-4-1 16,10-4 0-16,9-4-5 15,9-2-4-15,4-3-7 0,-2 0-2 0,2 0-2 16,2 0 3-16,16-10 5 0,11-9 7 0,10-4 1 16,2-1 3-16,2 0 0 15,-5-1 2-15,-5 0 0 0,-4 0 4 16,-7-1 2-16,0 2 4 0,-5 0 1 15,-3 0 1-15,-1 3 0 0,-4 4-3 0,-3 2 4 16,-2 5 2-16,-2 6 1 0,1-1-4 16,-3 5-6-16,0-1-6 0,0 1-5 15,0 0 0-15,1 0 1 0,-1 0 4 16,-1 7-2-16,-4 9 3 0,-2 5-3 16,1 5 0-16,3-1 1 0,0 4-1 0,3 0 1 15,0 0 0-15,3 0 0 0,3-3 0 16,0-2-2-16,-2-6 4 15,1-3-1-15,0-6 0 0,-1-1 2 16,1 0 1-16,-4-6 2 0,2 1 0 0,3-3 2 16,5 0 0-16,7-4-1 0,5-5-1 15,2-5-3-15,-2-4 0 0,1-3-2 16,0-2 1-16,-4 0-2 0,-6-1 1 16,-3 0-2-16,-6 1-2 0,-5 0 1 15,-7 0-5-15,-9 2-2 0,-9 2 0 0,-3-1 0 16,-6 8-2-16,0 1 7 15,-1 6-5-15,1 4 3 0,4 1-2 0,3 2-9 16,5 10-12-16,7-5-15 0,6-1-12 16,9 3-16-16,1 1-46 0</inkml:trace>
  <inkml:trace contextRef="#ctx0" brushRef="#br0" timeOffset="12661.6607">23386 5408 310 0,'0'0'63'0,"0"0"1"16,0 0-4-16,12-88-15 0,-12 82-16 15,2 0-14-15,-2 6-13 0,0 0-8 16,0 0-2-16,0 0 1 0,1 1-1 16,2 18 4-16,2 11 1 0,1 14 1 0,-2 6-1 15,3 8 4-15,-3 4-1 16,-1-2 2-16,0 1-2 0,-3-1 2 15,0-4 2-15,0 0-3 0,-4 0 1 0,-4-5-8 16,0 0-18-16,2-7-22 0,-1-9-25 16,2-11-31-16,2-10-124 0</inkml:trace>
  <inkml:trace contextRef="#ctx0" brushRef="#br0" timeOffset="12892.3518">23076 5815 488 0,'0'0'13'0,"0"0"-3"15,0 0 1-15,0 0-3 0,87-18-2 16,-26 12-3-16,10-4-2 0,6 1-2 16,2-1-3-16,-1-2-3 0,-6 0-6 15,-7-3-7-15,-8 2-8 0,-11 0-6 0,-12 0-2 16,-12 4 2-16,-12 4 2 0,-5 3 1 15,-5-3-7-15,-3-3-6 0,-5 1-18 16,-7 0-47-16</inkml:trace>
  <inkml:trace contextRef="#ctx0" brushRef="#br0" timeOffset="13226.7707">24597 4884 303 0,'0'0'14'0,"0"0"-9"16,0 0-6-16,0 0-3 0,0 0 2 15,0 0 3-15,-92 93 3 0,76-41 3 16,3 6 1-16,3 8 3 0,4 8 2 15,3 8 2-15,3 8 1 0,0 6-1 0,4 2 0 16,5 4-4-16,-3 1-3 0,-2-2-5 16,-1-1 1-16,-3-3-4 0,0-5 2 15,-4-5 0-15,-9-5-2 0,-2-10 2 16,-5-6-2-16,0-11-1 0,-3-7-1 16,0-11-8-16,0-10-14 0,-1-7-19 15,1-8-26-15,0-9-36 0,1-3-86 16</inkml:trace>
  <inkml:trace contextRef="#ctx0" brushRef="#br0" timeOffset="14312.5357">24129 5855 465 0,'0'0'36'0,"43"-92"-12"16,-15 52-12-16,3 5-1 0,6 4-2 15,3 3-3-15,5 6-1 0,3 6-4 0,2 2 0 16,2 7-1-16,1 4 1 0,-2 3-1 15,-2 12-1-15,-4 8-2 0,-7 6 0 16,-6 4 0-16,-9 4 1 16,-7 4 1-16,-10 1 0 0,-6 2 3 0,-3 2-3 15,-13-4 2-15,0-4-1 0,-3-5-1 16,1-8 2-16,6-7 1 0,6-7 1 16,3-5 4-16,3-3-1 0,-1 0 3 15,1 0-1-15,0 0-4 0,0-2-1 16,5-10-1-16,10-8-2 0,8-6 1 0,5-2 1 15,2-4-6-15,2 0 5 0,1-1-4 16,-1-2 4-16,0 1 1 16,-3-1-2-16,-2 0 1 0,-5 0 1 0,-3 2 0 15,-4 1-1-15,-4 3 1 0,-3 4-2 16,-1 8 1-16,-4 7-2 0,-1 5 1 0,-2 5-4 16,0-2-4-16,0 2-3 15,0-1-3-15,1 1 2 0,-1 0 4 16,-1 10 4-16,-5 11 1 0,-3 7 1 15,5 6 0-15,0 4 1 0,4-1 0 0,0-2 1 16,3 0-1-16,5-3 1 0,5-3 3 16,0-2-2-16,3-3 3 0,-1-6-2 15,0-3 0-15,-3-5 0 0,5-4 1 16,1-5 1-16,3-1-1 0,7-3 1 16,-2-8-5-16,-4-4 3 0,-2-4-3 15,-3-4 2-15,-5-2 1 0,-5-2-3 16,-5-1-1-16,-2-3-5 0,-11-3-2 15,-9 3-3-15,-5-2 1 0,-8 2 2 16,0 3 4-16,0 9 3 0,3 5 0 0,1 8-2 16,4 5 1-16,6 1-1 0,3 0-4 15,8 5 0-15,2 0 0 0,0 3-2 16,6 3 2-16,0 2 2 0,7 1 2 16,9 1 3-16,3-1 2 0,8-5 1 15,7-2 1-15,3-2 0 0,5-3-1 0,-1-2 0 16,-4 0 0-16,-3-5-1 0,-4-3 2 15,-1 0-1-15,-2-3 0 0,-2 0-1 16,-1-1 1-16,-3-1 1 16,-1 3 1-16,-6 1-1 0,-1 3 1 0,-4 1-1 15,-4 2-2-15,6 2-1 0,-1 1-2 16,7 0-1-16,1 9-3 0,-1 6 1 16,-4 5-1-16,-1 6 0 0,-4 3 3 15,-2 1 2-15,-1 3 1 0,-2-2 0 16,-2-1 3-16,0-4-2 0,1-9 1 0,2 1 0 15,-3-8 2-15,-1-5 2 0,2 1 3 16,-2-6 5-16,0 0-4 16,4 0-2-16,7-4-3 0,3-10-4 15,3-7 1-15,2-1-2 0,-3-2 3 0,1-2-1 16,-2 2-1-16,1 1 2 0,-2 2-1 0,-1 2-1 16,-4 7 1-16,-2 1-1 15,-1 6-2-15,-2 2-2 0,5 2-2 16,4 1 1-16,4 2-2 0,6 10 1 15,-4 4 2-15,-2 2-1 0,-5 3-2 0,-2 1 0 16,-3 0 1-16,-2-5 2 0,-4-2 1 16,1-4 3-16,-2-8-1 0,1 4 3 15,-1-7 5-15,0 0 6 0,0 0 10 16,2 2 7-16,-2-2-3 0,4 0-8 16,5-9-9-16,6-10-8 0,7-8-2 0,2-6-1 15,3 0 1-15,0-1-1 0,2 2 1 16,-3 7-1-16,-1 2 0 15,-9 9 0-15,0 4 0 0,-8 7-3 16,1 3-1-16,5 2-3 0,0 15 0 0,0 9-2 16,-5 7 1-16,-6 7-7 0,-3 2-9 15,0 5-15-15,0-3-45 0,8-1-97 16,21-9-61-16</inkml:trace>
  <inkml:trace contextRef="#ctx0" brushRef="#br0" timeOffset="15364.5601">27154 5534 259 0,'0'0'69'0,"0"0"-7"0,58-79-6 16,-42 53-14-16,-2 2-4 0,-4 3-6 0,-2 5-7 16,-4 8-8-16,-1 4-6 15,-3 4-8-15,0-1-6 0,0 1-6 16,1 0-2-16,-1 0-2 0,2 1 4 15,2 15 3-15,-1 10 4 0,0 7-1 0,0 2 3 16,0 1-1-16,1 0 2 0,2-4-1 16,2-4 3-16,1-4-3 0,0-4 3 15,-2-7 1-15,0-5 0 0,0-5 2 16,4-3 2-16,6 0 1 0,5-3-1 16,2-10 0-16,2-5-4 0,0-4 0 15,2-4-2-15,-4-1 0 0,0-2-1 16,-3 1 2-16,1 5-3 0,-5-2 0 15,2 5 0-15,0 3 0 0,-5 1 0 16,-4 5 0-16,-1 5-2 0,-6 5 0 0,-3 1-1 16,0-2-2-16,0 2-1 0,1 0 0 15,7 0 2-15,2 0 0 0,4 5 3 16,4 4-2-16,-3 3 2 0,2 1 0 16,-2 1 0-16,0 0 0 0,1 0 2 15,-2-2-1-15,3-2 1 0,1 0 0 0,-7-4 0 16,2-2 2-16,-1-1-2 0,0-3 2 15,8 0-1-15,-4-1-1 0,5-6 0 16,-9 0-1-16,-1-2-1 16,-2-2-6-16,-4 2-7 0,-1-6-13 0,-4-2-11 15,-3-1-7-15,-9-3-4 0,-6 3 8 16,-3 2 10-16,-5 5 13 0,2 0 14 16,4 5 10-16,2 1 5 0,7 2 9 15,5 1 2-15,1 2-4 0,5 0-2 16,0-1-5-16,15 0-3 0,15-4 1 0,15-3-4 15,8-1-1-15,7-4-3 0,-2-4 0 16,0-3 0-16,-6-6-3 16,-5-3 2-16,-8-6-5 0,-7-1 2 0,-7-7-2 15,-9 0-6-15,-9-7 0 0,-7-2-2 16,-1-1 3-16,-13 1 6 0,-4 2 2 16,-1 4 4-16,-3 4-2 0,2 5 3 15,4 7 9-15,3 10 0 0,6 8 1 16,5 8-11-16,2 4-7 0,-3 0-4 15,-1 12 0-15,-2 12 8 0,-1 17 1 0,3 11 1 16,1 12-1-16,0 8 1 0,0 6-1 16,0 0 4-16,-1-1 0 0,-1-6 2 15,0-4 0-15,2-5-1 0,2-6-1 16,1-7 0-16,0-8-1 0,0-12 2 16,0-8 0-16,0-9 6 0,0-7 8 15,1-1 6-15,7-4-2 0,7-7-6 16,11-8-9-16,9-8-4 0,1-3 0 15,4-4-2-15,-1 0 1 0,-1 2-2 16,-5 1 1-16,-2 4-2 0,-7 4 4 0,-8 6 0 16,-4 7 1-16,-8 3-1 0,-4 3-7 15,0-2-2-15,4 2-4 0,2 3 2 16,6 10 4-16,-2 5 1 0,0 7 0 16,0 4 2-16,-1 6-4 0,-1 3-1 15,4 2-13-15,-2 1-11 0,0-3-26 16,6-4-13-16,-3-6-28 0,4-6-123 0</inkml:trace>
  <inkml:trace contextRef="#ctx0" brushRef="#br0" timeOffset="15891.2852">28820 5286 278 0,'0'0'6'0,"0"0"-4"0,0 0 0 15,0 0 2-15,0 0-2 0,0 0 2 16,0 0 3-16,0 0-3 0,0 0 2 16,78 28 5-16,-68-25 1 0,-1 0 6 15,2-3 0-15,10 0-4 0,-1 0-5 16,7-7-6-16,-2-4-1 0,-1-3-5 16,1 0-2-16,-3-2-8 0,-3-3-8 0,-5 1-1 15,-4-1-3-15,-3 3-3 16,-5 1-5-16,-2 0-3 0,-2 5 8 15,-6-2 10-15,0 5 14 0,-3 6 5 0,-5 1 5 16,-1 1 3-16,-4 9 3 0,4 6 3 16,1 2 1-16,2 5-1 0,0 0 2 15,3 3-6-15,2 1 2 0,2-1-1 16,3-2-2-16,4-1 2 0,0-6 1 16,0-1-1-16,1-2 3 0,2-5 2 15,4 3-1-15,-1-6 2 0,4-3-1 16,6 0 0-16,3-3-2 0,10 0-4 15,1-10-2-15,3-4-5 0,4-4-1 16,0-2 1-16,4 0-4 0,-1-1 2 0,-2 1 0 16,-3 1 1-16,-5 2 2 0,-6 3 3 15,-9 5 0-15,-5 3 0 0,-6 5-2 16,-4 1-6-16,0 0 0 0,6 0-4 16,3 4 0-16,7 10 2 0,3 5 0 15,-1 6 1-15,1 5 0 0,0 5 0 0,1 4 0 16,-1 1-6-16,3-1-7 0,-2-1-14 15,-1-5-27-15,0-5-38 0,-2-8-129 16</inkml:trace>
  <inkml:trace contextRef="#ctx0" brushRef="#br0" timeOffset="16242.3749">29781 5259 251 0,'0'0'9'16,"0"0"-1"-16,0 0-1 0,0 0-1 0,0 0 0 16,0 0 1-16,0 0 2 0,0 0 11 15,83-1 7-15,-69 4 4 0,4-3-4 16,-1 0-3-16,-4 0-5 0,6 0-3 0,0 0-3 16,-3-5-4-16,5-2-5 0,-1-3-2 15,-3 0 0-15,0-2 1 16,-3-2-3-16,1-1-3 0,-5 0 3 15,-3 3-4-15,-3-2 1 0,-4-1-1 0,0 1-5 16,-13-2-5-16,-4 3 1 0,-11 6 2 16,-3 7 1-16,-10 0 4 0,1 5 4 15,-4 10 1-15,1 3 4 0,5 4 3 16,4 4-4-16,5 3 4 0,7 0-3 16,7-1-1-16,6 2 2 0,9-1-1 15,4 3 0-15,13 2 1 0,12 3-2 16,6-1-11-16,8 1-52 0,4-2-161 15</inkml:trace>
  <inkml:trace contextRef="#ctx0" brushRef="#br0" timeOffset="16792.6021">27145 7161 509 0,'0'0'28'0,"0"0"-6"16,0 0-4-16,0 0-3 0,0 0-8 0,0 0-5 16,0 0-3-16,0 0-1 0,0 0 1 15,32-46 1-15,-1 37 1 0,6-2-1 16,2-1 1-16,2-3 0 0,0-1 0 0,1-1 0 16,-1-3 0-16,1-2 2 15,-3-1-3-15,-1-1 0 0,-5-1 1 16,-1 0-2-16,-6-1 1 0,-6 2-2 15,-8 7 0-15,-5 6-2 0,-7-1-3 0,0 2-3 16,-12-2 0-16,-7-2 0 0,-5 8 2 16,-7 4 3-16,-1 2 2 0,1 3 2 15,0 6 0-15,1 2 1 0,1 3 0 16,0-1 0-16,5 4 1 0,0 0 2 16,7 1-2-16,3 2 1 0,3 2-1 15,4 0-2-15,3 2 2 0,4 0 0 16,0 3 0-16,8 1 1 0,6-1 1 15,6 0 1-15,2 1-1 0,8-1 2 16,6-3 1-16,7-2-5 0,8-2 1 0,7-8-17 16,1-5-48-16,2-5-75 0,-5-5-118 15</inkml:trace>
  <inkml:trace contextRef="#ctx0" brushRef="#br0" timeOffset="16989.1501">27977 6396 585 0,'0'0'32'0,"0"0"-11"0,0 0-10 16,0 0-8-16,0 0-10 0,0 0-1 16,0 0 0-16,0 0 4 0,0 0 4 15,19 97-11-15,-12-40-20 0,-1 9-38 16,-4 7-57-16,-2 5-132 0</inkml:trace>
  <inkml:trace contextRef="#ctx0" brushRef="#br0" timeOffset="17352.3538">28052 7049 567 0,'0'0'28'0,"32"-79"-6"0,-12 32-5 16,2-2-9-16,5-1-3 0,4 2-4 15,-1 4 1-15,0 4-2 0,-2 5 0 0,-4 5-1 16,-5 7-2-16,-4 8-1 0,-8 6-1 16,-4 6-5-16,-3 3-9 0,0-2-10 15,0 2 1-15,0 0 6 0,0 0 10 16,0 0 12-16,0 11-1 0,-5 0 1 16,1 5-2-16,1-5 1 0,3 3 1 15,0 5-2-15,0-1 2 0,0 5 0 0,6-3 0 16,1 0 1-16,5-1 1 15,-1 1-1-15,4 0 2 0,4 1-1 16,1 2 2-16,2-2 0 0,2-2-2 0,1-1 0 16,-4-4 1-16,-6-6-1 0,-5-1 0 15,-6-4 3-15,-4-3 4 0,0 0 1 16,0 0 1-16,0 3-6 0,-14 1-4 16,-12 4-3-16,-10 2-5 0,-8 2-16 15,-3 3-42-15,3-2-78 0,2-3-109 0</inkml:trace>
  <inkml:trace contextRef="#ctx0" brushRef="#br0" timeOffset="17832.9609">29602 6565 405 0,'0'0'20'0,"0"0"1"16,0 0-2-16,0 0 5 0,0 0-7 15,0 0 0-15,0 0-5 0,0 0-7 16,0 0-4-16,26-52-2 0,-36 46 0 0,-7 6-1 16,-6 0 6-16,1 11-4 15,-3 4 2-15,2 5-3 0,0 2-1 16,6 1 1-16,-2 0 0 0,6-1 0 15,2 0-1-15,3-5 0 0,4-2 0 0,2-5 1 16,2 3 1-16,0 2 2 0,5-3 1 16,2 0 1-16,4-6 1 0,4-3-2 15,5-3 1-15,8-1-1 0,0-12-1 16,4-3 0-16,2-5 1 0,0-4-3 16,0 0 3-16,-4-3 0 0,-4-1 1 15,-3 2 3-15,-7 1-3 0,-2 2 6 16,-6 7-3-16,-3 1 6 0,0 7 0 15,-4 6 0-15,1-1-4 0,-2 4-5 16,0-1-6-16,0 1-4 0,0 0 0 0,0 0 0 16,0 7 2-16,-3 13 4 0,-4 9 4 15,-2 7-8-15,2 5 0 0,1 5-12 16,2 2-21-16,-1 1-13 0,1-2-40 16,1-4-23-16,-2-10-116 0</inkml:trace>
  <inkml:trace contextRef="#ctx0" brushRef="#br0" timeOffset="18391.864">29987 6542 392 0,'0'0'27'0,"0"0"-5"0,0 0-4 16,78-65-7-16,-62 59-4 0,1 3-6 16,3 3-2-16,0 0-1 0,4 10-1 15,-1 5 1-15,-4 2 3 0,-5 3-2 16,-2 3 2-16,-4-3-3 0,-3-3 0 0,-2-7 1 15,-2 0 1-15,-1-4 0 0,0-1 3 16,2 1 4-16,-2-6 8 0,0 0 8 16,0 0-2-16,1 0-2 15,1 0-8-15,2-9-5 0,4-9-3 0,1-4-2 16,4 0-5-16,3-4 2 0,4 0-3 0,1 0 4 16,0 1 3-16,2 0-4 15,-1 1 0-15,0 3 0 0,-4 1 1 16,-4 6 0-16,-7 7 1 0,1 0-2 15,-5 6-1-15,0-2-3 0,6 3 1 0,-2 0 0 16,5 4 2-16,-1 6 1 0,2 2 0 16,-3-1 1-16,-2-1 3 0,1 1-2 15,-1-4 2-15,-2-1 1 0,1 1-1 16,-4-6 3-16,8 0 0 0,4-1 2 16,8-5-2-16,7-8-1 0,2-7-3 0,-1-4 0 15,-3-7 2-15,-2-3-2 0,-4-4 1 16,-1 0-1-16,-5 0 0 15,-1 3-1-15,-6 2 1 0,-3 1-1 16,-5 5-2-16,-1 1-3 0,-5 3-1 0,-9 5-2 16,-6 3 1-16,-4 7 0 0,-3 7 1 15,-4 2 1-15,-4 14 0 0,-1 8 0 16,0 9 1-16,1 6 0 0,5 4 0 16,4 5 5-16,10-1-2 0,6 0 6 15,8-5 0-15,4-4 4 0,13-1 2 0,10-4-3 16,8-5 3-16,11-4-3 0,12-4-4 15,9-3-6-15,8-5-45 0,5-2-203 16,-4-4-8-16</inkml:trace>
  <inkml:trace contextRef="#ctx0" brushRef="#br0" timeOffset="19878.1023">27737 8048 486 0,'0'0'50'16,"0"0"-17"-16,0 0-13 0,0 0-13 15,0 0-7-15,0 0-4 0,0 0-1 0,0 0 0 16,0 0 3-16,-7-14 2 0,21 25 2 15,5 3 1-15,4 1-1 0,3-3 1 16,3 1 1-16,4-5 1 16,3-4-1-16,5-4 1 0,-2 0-2 0,0-8-2 15,-3-6 1-15,-1-1 0 0,-5-5-1 16,-2-2 1-16,-7-2-2 0,-4 2 1 16,-6-3-1-16,-5 0 0 0,-5 2-3 15,-1 0-7-15,-3 2 1 0,-7 3-3 16,-6 5 3-16,-3 4 2 0,-5 6 1 0,-4 3 4 15,-2 7 1-15,-1 11 4 0,1 5-3 16,3 4 5-16,-1 1-5 0,5 4-1 16,4-1 1-16,3-1-1 0,5 2 1 15,6-2 0-15,4 2 2 0,1 2-1 16,12-3 2-16,8 1 0 0,8-2 1 0,10-2 2 16,7-7-3-16,9-3-2 0,5-6-2 15,5-2-5-15,1-7-6 16,-2-3-19-16,-3-3-23 0,-9-9-17 15,-7-5-14-15,-9-6 7 0,-8-6 21 0,-7-6 23 16,-6-1 22-16,-6-2 17 0,-5 0 15 16,-2 3 15-16,1 2 16 0,-2 6 15 15,0 8-1-15,0 3 0 0,0 5-10 16,0 5-16-16,0 1-13 0,0 5-14 16,0-1-9-16,0 1-6 0,0 0-2 15,0 0 2-15,0 1 2 0,0 14 0 0,0 8 1 16,1 6-1-16,2-2 1 15,0-1 0-15,0-6 0 0,0-2 0 16,0-7 0-16,-2-6 0 0,3 5 1 0,-2-6 0 16,-1 1 2-16,1 0 3 0,-2-5 1 15,6 0 0-15,5-5-1 0,9-7-2 16,6-5-3-16,3-3 0 0,0-1 0 16,0 0-1-16,-1 1 0 0,-2 2 1 15,0 3 0-15,-5 3-2 0,-6 4 1 0,-1 2-1 16,-5 3 0-16,-4 1-2 0,6 2 0 15,-2 0-2-15,1 7 1 16,4 6 0-16,-4 4 3 0,-1 4-2 0,-2 3 2 16,-3 2 0-16,-1 2 1 0,0-1-1 15,-1 0 2-15,-1-9-1 0,1 0 0 0,-2-7 2 16,0-6 1-16,1 1-1 16,-1-6 4-16,0 0 2 0,5 0-1 15,6 0 0-15,5-8-2 0,7-7-1 16,3-5-2-16,-1-2 1 0,1-5-2 0,-2 2 1 15,-1 0-2-15,-1 1 2 0,-4 1-2 16,-1 5 1-16,-6 4-1 0,1 3 1 16,-5 4-1-16,-4 5-1 0,1-1 1 15,-4 3-3-15,0-2 0 0,0 2-1 16,5 0-2-16,2 0 1 0,3 10 3 0,2 5 1 16,-2 4 1-16,0 1-1 15,0 3 1-15,-1-1 0 0,1 0-1 16,-1-1 1-16,1-3 1 0,1-2-1 15,1-2 0-15,-3-5 0 0,2-1 2 0,4-5-2 16,2-3 1-16,3 0 0 0,3-4-1 16,0-9 1-16,0-1 0 0,-1-2 1 15,1-1-2-15,0-3 1 0,-1 1-1 16,0-1 1-16,0 0 1 0,-5 2 0 16,0 1-1-16,-3 2 1 0,-2 0-1 0,-4 5 0 15,-1-1-1-15,1 0 1 16,-2 4-1-16,1-4 1 0,-2 4-1 15,-2 4 1-15,0-1-2 0,-3 4 1 16,0-1-2-16,0 1-1 0,1 0 0 0,1 0-2 16,5 0 3-16,1 3-2 0,4 9 1 15,4 3 0-15,-4 5 1 0,-1 0 1 16,-2 0 0-16,-2 0 0 0,-1 2 1 16,1-4-1-16,-4-3 0 0,0 0 0 15,0-4 0-15,-3 0-3 0,1 1-2 0,-1-6-16 16,0 5-20-16,0-7-35 0,0 0-42 15,-3-2-118-15</inkml:trace>
  <inkml:trace contextRef="#ctx0" brushRef="#br0" timeOffset="20020.9622">29730 7674 466 0,'0'0'43'15,"0"0"-14"-15,0 0-9 0,0 0-8 16,0 0-11-16,-25-80-11 0,25 80-6 0,0 0-9 15,7 8-13-15,8 4-20 0,3 5-36 16,0-2-101-16</inkml:trace>
  <inkml:trace contextRef="#ctx0" brushRef="#br0" timeOffset="20257.6748">30052 7375 292 0,'0'0'61'0,"0"0"-6"0,0 0-4 0,0 0-10 16,0 0-11-16,0 0-9 0,0 0-13 16,0 0-6-16,0 0-4 0,0 0 0 15,63-53 1-15,-49 81 0 0,-2 11 0 16,-1 10-2-16,-4 8 2 0,-3 5-1 16,-2 5 4-16,0-5-2 0,-2 3 2 0,0-5 2 15,-5-1-2-15,-2-4 1 16,-1-3-7-16,4-5-11 0,2-8-14 15,2-12-32-15,0-7-36 0,3-8-136 16</inkml:trace>
  <inkml:trace contextRef="#ctx0" brushRef="#br0" timeOffset="20511.9864">30437 7147 459 0,'0'0'36'0,"0"0"-18"16,0 0-11-16,0 0-4 0,0 0-1 16,0 0 3-16,0 0-2 0,0 0 2 15,57 117-3-15,-44-68-3 0,-2 6 4 16,-4 7-3-16,0 3 2 0,0 4-2 16,-4-1 2-16,-2-1-2 0,-1-3 2 15,-1-3 4-15,-9-3-4 0,0 0 3 16,-3-6-8-16,-2-5-7 0,2-8-9 15,1-7-19-15,1-4-28 0,4-10-36 0,3-6-126 16</inkml:trace>
  <inkml:trace contextRef="#ctx0" brushRef="#br0" timeOffset="20694.8193">30006 7746 570 0,'0'0'28'16,"0"0"-14"-16,0 0-9 0,0 0-3 16,86-52-2-16,-37 49-1 0,12 1-2 15,7 2-4-15,3 0-18 0,7 10-29 16,-3-1-59-16,2 2-143 0</inkml:trace>
  <inkml:trace contextRef="#ctx0" brushRef="#br0" timeOffset="21532.2239">30786 7638 455 0,'0'0'54'16,"0"0"-18"-16,0 0-14 0,0 0-15 15,0 0-6-15,0 0-3 0,0 0 2 0,0 0 0 16,0 0 0-16,47-9 1 0,-26 16-1 15,1-1 0-15,-3 3 1 16,4-6 0-16,2 4 1 0,1-4 1 16,0-2-1-16,0-1 1 0,-3 0-2 0,-2-4 2 15,-4-5 1-15,-2-4-2 0,-4-2 0 16,-3-3 0-16,-2-3-2 0,-3-2-2 16,-2-1-2-16,-1 0-7 0,0-1-1 15,-3 4-2-15,-5 3 1 0,2 6 2 16,-3 1 3-16,2 5 0 0,-4 1 3 0,-6 2-1 15,0 3 4-15,-4 2-1 0,2 7 0 16,-1 5 2-16,1 2 1 16,1 4-2-16,1 1 2 0,5 2 0 15,2 3 0-15,4 0 0 0,2 1 2 0,4 0 1 16,0 1 0-16,10-2 0 0,2 0 3 16,7 1-2-16,3-5 2 0,8 1-2 15,7-3 0-15,7-3 4 0,8-2-7 16,4-5 8-16,2-3-6 0,3-6-7 15,-2-1 4-15,-2-6-8 0,-6-3 6 0,-3-5-2 16,-2 0 2-16,-5-1 0 0,-3-3 1 16,-4 0 1-16,-6-2 1 0,-2 1-1 15,-3-1 1-15,-6 1 1 0,-4-1-1 16,-5 7 1-16,-4-2-2 0,-1 4-4 16,-3-1-3-16,0-3-6 0,-12 3-8 0,-2 0-6 15,-9 4 2-15,-6 6 1 16,-5 2 10-16,-2 5 10 0,-3 5 4 15,3 3 2-15,1 2 0 0,2 2 1 16,1 2 0-16,5 1-1 0,2 1 2 0,5 2-1 16,4-1 2-16,4-1-1 0,7-5 3 15,3 2 3-15,2 0 5 0,6-2 8 16,7 5 0-16,9-7 1 0,7-5-6 16,7-7-6-16,7-2-4 0,9-12-8 15,6-10 3-15,3-6-8 0,0-10 5 0,-5-2 1 16,-7-9 1-16,-4-5 9 15,-7-7-9-15,-4-4 7 0,-6-4-4 0,-4-4-11 16,-5-6 0-16,-1-2-17 16,-7-6-12-16,-1-1-4 0,-6 5 2 0,-1 9 13 15,-1 11 12-15,-2 14 8 0,0 17 8 16,0 14-2-16,0 12-10 0,-6 6 4 16,-7 0-8-16,-4 19 6 0,-9 13 4 15,-3 20 2-15,0 18 0 0,-1 18-6 16,-1 14 10-16,-1 11-8 0,3 7 6 0,2 5-2 15,6 0-1-15,3-5-29 0,6-10-3 16,1-5-5-16,8-12-22 16,3-10-26-16,9-12 3 0</inkml:trace>
  <inkml:trace contextRef="#ctx0" brushRef="#br0" timeOffset="21639.8094">31851 8235 51 0,'0'0'126'0,"0"0"31"16,100-8-23-16,-70-18-38 0,-1-6-23 16,0-3-27-16,-3-1-3 0,0-1-13 15,-3 1-5-15,-4 4-5 0,-2 2-8 16,-4 7-2-16,-3 7-7 0,-4 6-13 15,-2 10-31-15,-4 3-78 0,0 12-184 0,-4 4-25 16</inkml:trace>
  <inkml:trace contextRef="#ctx0" brushRef="#br0" timeOffset="24445.4496">938 1352 363 0,'0'0'40'0,"0"0"-7"16,0 0-7-16,0 0-6 0,0 0-9 16,0 0-3-16,0 0-7 0,0 0-5 15,0 0-1-15,-4-67 1 0,4 69 1 0,3 14-1 16,2 11 2-16,1 8 0 0,3 5 1 15,3 6-1-15,2 4-1 0,2 3 1 16,0 5-1-16,-3-2 3 16,0 2-1-16,-3-4 23 0,3-1 0 0,-3-4-6 15,-1-1-10-15,-3-7-35 0,-5-3-23 16,-1-9-21-16,0-4-25 0,0-6-114 16</inkml:trace>
  <inkml:trace contextRef="#ctx0" brushRef="#br0" timeOffset="24846.0324">954 1092 447 0,'0'0'34'0,"0"0"-10"0,0 0-10 16,0 0-5-16,0 0-8 0,0 0-2 15,0 0-2-15,0 0-3 0,0 0 3 0,0 0 0 16,20-25 3-16,1 50 1 0,3 9 2 16,11 5-1-16,8 5-4 0,5 2 0 15,10 0-6-15,-2-2 3 0,-4-1 4 16,-7 0 0-16,-3 1 2 0,-3 2-2 16,-4-3-1-16,-5 2 1 0,-4-4-1 15,-4-2 0-15,-2-2 2 0,0-3 0 16,-7 1 0-16,-2 0 23 0,-3-5-3 15,-2 4 0-15,-6-3 0 0,0-3-21 16,-9-1 0-16,-5-5 0 0,-6-3 0 0,-4 0 0 16,-3-4 2-16,-5 0-2 0,-4-2 1 15,-9 0 0-15,-3-1-1 0,-7 0 1 16,-4-2 3-16,4-2-2 0,3 0-4 16,10-1-14-16,9 0-23 0,13 0-35 15,8-2-50-15,9-2-107 0</inkml:trace>
  <inkml:trace contextRef="#ctx0" brushRef="#br0" timeOffset="25223.3374">2254 935 307 0,'0'0'38'15,"0"0"-9"-15,0 0-7 0,-45-82-8 16,25 71-5-16,8 5-6 0,-6 5-3 16,-4 1 1-16,3 10-2 0,-7 10 0 15,3 7 1-15,-3 8-1 0,4 11 1 0,-4 7-1 16,-1 6 2-16,1 5 1 15,1 2-3-15,6 2 0 0,2-2-3 0,7-3 1 16,0-1 1-16,10-3 1 0,0-1-1 16,0-7 2-16,11-4 0 0,5-4 2 15,9-7 0-15,4-4 2 0,4-5 2 16,5-5 18-16,6-6-20 0,6-6 16 16,6-8-20-16,8-2-27 0,2-4-11 0,-1-9-47 15,-4-3-41-15</inkml:trace>
  <inkml:trace contextRef="#ctx0" brushRef="#br0" timeOffset="25541.4167">2627 827 326 0,'0'0'4'0,"0"0"-4"16,0 0-3-16,0 0 2 0,0 0 1 15,0 0 0-15,-22 114 1 0,14-63 0 16,2 9 6-16,2 2-1 16,1 4 2-16,1-4-2 0,1-2-5 0,-1-5-2 15,1-2-1-15,1-4 4 0,0-1-1 16,0-3 2-16,0-1 2 0,1-4-2 16,5-5 1-16,0-5-2 0,4-5 1 15,0-6 2-15,3-4 2 0,0-2 4 16,0-3 2-16,3-2 0 0,3-4-2 0,4-1-5 15,3-3-1-15,6 0-3 0,0-6-3 16,4-1-2-16,2-3-13 0,2-5-19 16,-1 3-35-16,-4-1-34 0,-5-1-112 15</inkml:trace>
  <inkml:trace contextRef="#ctx0" brushRef="#br0" timeOffset="25706.8867">2753 1481 315 0,'0'0'4'16,"0"0"-3"-16,0 0-6 0,87-54-7 16,-51 39-32-16,6-2-53 0</inkml:trace>
  <inkml:trace contextRef="#ctx0" brushRef="#br0" timeOffset="26325.2021">2737 795 360 0,'0'0'6'16,"0"0"-5"-16,0 0 0 0,78-30-1 15,-23 24-1-15,12 0-6 0,9-1-3 16,4 2-5-16,-4-2-4 0,-6 2 3 16,-11 2 1-16,-10-2 4 0,-17 3 4 15,-10 0 4-15,-8 1 3 0,-8 1 1 16,0 0 3-16,-6 0 5 0,0-1 4 16,0 1 2-16,0-2 1 0,3 1 2 15,-2-1-1-15,1 1-2 0,-2-1-4 16,2 1-5-16,-2 1-5 0,2-2-2 0,-1 2-1 15,2 9-1-15,0 11 1 16,3 12 1-16,3 11 0 0,-1 11 1 16,1 11 0-16,3 10 6 0,-1 5-2 0,-1 0 0 15,-1-2-2-15,1-6-6 0,-6-11 2 16,1-7 0-16,-4-9 1 0,2-5 0 16,0-15 2-16,-3-10-1 0,0-7 4 15,0-8 18-15,0 0 10 0,0 0 1 16,0-1-1-16,0-14-18 0,0-13-10 15,0-8-1-15,-3-5 1 0,0-6-1 0,0-3 1 16,-1-7-6-16,1-7-1 0,-4-2-4 16,4-2 1-16,-1 2 1 0,-1 4 4 15,2 8 0-15,0 8 0 0,2 10 2 16,-2 11 0-16,3 11 1 0,0 8-2 16,0 6-1-16,0-1-2 0,0 1-4 0,0-1 1 15,0 1 0-15,0 0 2 0,10 5 4 16,2 12-1-16,8 8 0 15,6 6 1-15,4 3 1 0,5 2 0 16,9 2 1-16,2-2-2 0,-1 1 3 0,-1-3-1 16,-3-6-1-16,-5-2 2 0,-4-7 0 15,-6-2-3-15,-6-7-10 0,-1-10-14 16,-2-2-29-16,-5-19-15 0,8-10-33 16,-8-4-32-16</inkml:trace>
  <inkml:trace contextRef="#ctx0" brushRef="#br0" timeOffset="26512.2047">3926 384 411 0,'0'0'4'0,"0"0"-9"16,0 0-1-16,0 0 2 0,0 0 2 16,29 83 1-16,-15-33 2 0,-4 12 4 15,0 14 0-15,-1 15 3 0,0 14 1 16,-2 12 3-16,7 5-4 0,-2-3-3 0,7-4-4 15,0-5-16-15,2-7-72 0,7-7-145 16</inkml:trace>
  <inkml:trace contextRef="#ctx0" brushRef="#br0" timeOffset="27477.4025">5525 3388 241 0,'0'0'36'0,"0"0"-6"16,0 0-4-16,0 0-1 0,0 0-3 15,0 0-4-15,0 0-3 0,0 0-6 16,0 0-7-16,-45-44-4 0,47 43 0 16,16-3-1-16,14 1 6 0,15-2 0 0,12 4-1 15,9 1 0-15,11-2 0 0,1 1-2 16,4-1 0-16,1 0 1 15,0 0-2-15,3-1 1 0,1-2 0 16,6 3 0-16,2-3 0 0,7-1 0 0,3 0 1 16,2 0-2-16,3-4 1 0,0 1-2 15,5 1 4-15,3-4-2 0,3 1-2 16,4-3 4-16,2 1-6 0,8-3 4 16,-1 2 2-16,1-1 0 0,1 1-2 15,-1-1 0-15,-2 0 1 0,-5 0 0 0,-4 0 1 16,-6 0 2-16,-9 0-2 0,-4-1-1 15,-4 2 2-15,-5 1 0 0,-4-1 0 16,-3 2 0-16,-8 0 0 0,-5 1-1 16,-9 1-1-16,-11 2 0 0,-9 2 0 15,-8 1-1-15,-11 1 2 0,-7 0-2 16,-5 3 1-16,-7 0-1 0,-7 1-1 16,7 0-2-16,-7 0-5 0,3 0-14 15,-1 0-35-15,-6 0-33 0,-13 4-123 16</inkml:trace>
  <inkml:trace contextRef="#ctx0" brushRef="#br0" timeOffset="29026.9834">5438 3611 266 0,'0'0'36'16,"0"0"3"-16,0 0-2 0,0 0-7 15,0 0-6-15,0 0-4 0,0 0-2 16,0 0 1-16,0 0 1 0,-32-58-5 16,30 54-3-16,-1-1-5 0,0 2-2 15,3 3-3-15,0-2-6 0,0 2-2 16,0 0-3-16,-3 0 1 0,3 0 2 0,0 14 3 15,0 9 3-15,0 7-1 0,0 3-1 16,3 4 1-16,0 0-2 16,-3 0 2-16,1 0 1 0,-1-2 5 0,2-3-4 15,2-2 3-15,-1-2-3 0,0-6-2 16,-2-4 3-16,5-4-2 0,-6-5 0 16,3-4 0-16,-2 1 0 0,-1-6 1 0,0 0 0 15,0 0 1-15,2 1-1 16,2 4 0-16,-1-2 1 0,7 1 0 15,2 1 1-15,3-2 1 0,6-1-3 0,5 0 0 16,4-2 0-16,2 0-1 0,7-2 2 16,3-1-1-16,0-1-1 0,1-2 1 15,4 1-2-15,-3 0 2 0,3 0-1 16,-1 1 1-16,-3-1 0 0,1 0-1 16,-1 2 0-16,-1 1 0 0,4-1 0 15,-1 1-1-15,7-1 0 0,-1 1 0 16,7-1 1-16,0-1 0 0,-1 1 0 15,3-3 0-15,-4 1 1 0,2-1-1 16,-6 0 0-16,0 0 0 0,-3 2 0 0,-1 0 0 16,4 1-1-16,-4 0 1 0,-1 0 0 15,2 0 0-15,-1-1 0 0,3 0-4 16,-2 1 4-16,5-1-5 0,-4 0 6 16,8-1-1-16,-3 0 0 0,6 1-1 15,1-1 0-15,6-1 1 0,-3 0-1 0,0 2 1 16,-3-3 0-16,0 2 0 0,-4-2 1 15,-2 1-1-15,-5 2 1 0,1-1-1 16,-3-1 0-16,-1 2 0 16,4-3-1-16,3 3 2 0,2 0-1 0,2-1 0 15,2 2 3-15,1-2-3 0,0 2 1 16,0 0 0-16,-1 0 0 0,-2 0-1 16,-4 0 0-16,1 0 0 0,-6 0 0 15,-1 2 1-15,-3-1-1 0,-4 0 0 16,0-1 1-16,1 2-1 0,-2-2 1 0,1 0 0 15,1 0-1-15,-2 0 1 0,1-1 0 16,1 3-1-16,-1-2 1 0,1 0-1 16,2 2 0-16,0-1 0 15,-2-1 1-15,-1 1-1 0,-1-1 0 0,-7 2 0 16,-3-1 0-16,-11 1 0 0,0 1 0 0,-1-1 0 16,0-1 1-16,7 0 0 15,1 1-1-15,1-1 2 0,-2 1-2 16,0-1-2-16,-1-1 2 0,-1 2 0 15,1-1 0-15,-7 1 0 0,0-1 0 0,-5 2 0 16,-9-1 2-16,9-1-2 0,-7 2 1 16,1 0 0-16,3-1-1 0,-4-1 0 15,3 0 0-15,4-1 0 0,-3 1 0 16,4 0 0-16,-2-1 0 0,0 0 0 16,-1 0 0-16,1-1 0 0,-5 3 0 0,6-1 0 15,-9 0 0-15,5 0 0 0,-3 2 0 16,-1-1 0-16,1 1 1 15,-6 0-1-15,0-2 0 0,0 2 1 16,2 0-1-16,-1-2 0 0,5 1 1 0,0 0 0 16,-2-1 0-16,3 2 0 0,-4-3 2 15,0 2-1-15,1-2 2 0,2-4-2 16,-3 4 0-16,2-4 2 0,0 1-2 16,-2-3 0-16,0 0 0 0,-3-2-1 15,1-1 0-15,-1-2 2 0,0-8-1 0,0 0 1 16,0-6 0-16,-7 0-1 0,0 1 1 15,-2-2 1-15,-1 1 1 0,-3 0 1 16,3 1-1-16,-2 1 0 0,-2 2-2 16,5 1-6-16,-2-1 3 0,2 5-4 15,2-1 5-15,1 2 0 0,2 5 0 16,-2-4 0-16,2 0-1 0,-1-1 1 16,2 1-1-16,-1 0 2 0,1 7-2 15,3-3 1-15,-1 3 0 0,-1 5 1 16,2 1-2-16,0 4-3 0,-3-6 3 0,2 1-1 15,-8-2-3-15,-8 1-3 0,-12 6-9 16,-23 0-26-16,-16 13-67 0,-22 4-146 16</inkml:trace>
  <inkml:trace contextRef="#ctx0" brushRef="#br0" timeOffset="30243.0211">6871 390 399 0,'0'0'25'0,"0"0"-1"16,0 0-5-16,0 0-4 0,0 0-5 15,0 0-4-15,0 0-2 0,0 0-2 0,0 0-2 16,0 0 1-16,-17-26-2 0,14 25 0 16,2 1-2-16,1-1 0 0,-2 1-1 15,2-3-1-15,-1 3 1 0,1 0-1 16,-3 0 2-16,3 0 0 0,-3 3 0 16,3 2-2-16,-3 10 2 0,3 6-2 0,0 5-1 15,0 9 5-15,3 2-2 16,0 2-1-16,0 4 2 0,-2 1-1 0,2 3-1 15,1 0 2-15,-1 0 0 16,0 1 1-16,-1 1 2 0,-1-1-1 0,2 2 0 16,-3-1 1-16,0 1 2 0,0 0 1 15,3-4-1-15,-3-1-1 0,0-2-3 16,0-4-1-16,1-4 1 0,-1-3-1 16,2-3 1-16,1-3 1 0,-2-8-3 15,1-1 3-15,-1 3-1 0,1-8 0 0,-2 8 1 16,2-8 0-16,-2-1 0 0,0 3 0 15,0-8 0-15,0 6 0 16,0-5 0-16,0-1 1 0,0 0 0 16,0-6-2-16,0 0 2 0,0 6 0 0,0-2-1 15,0 2 4-15,0 1-3 0,0-7 1 16,0 0-1-16,0 0 2 0,0 1 0 16,0 1 0-16,0-1 2 0,0-1-2 15,0 1 1-15,0-1 2 0,0 2 0 16,0-2-1-16,0 1 1 0,0-1-3 15,0 2 0-15,0-2-2 0,0 2 1 0,0-2-2 16,0 0 0-16,0 1 0 0,0-1 0 16,0 0-3-16,0 2 2 15,0-2-2-15,0 0-2 0,0 1 2 0,2-1-1 16,-2 0 1-16,1 0 3 0,-1 0 2 16,6 2 0-16,7-1 1 0,7 1 0 15,8-2 0-15,2 0-2 0,3 0 3 16,2 0-4-16,7-3 1 0,1 0 0 15,4-4-2-15,2 2 2 0,3-5 1 0,0 3 0 16,4-4-1-16,-1 2 1 0,-3 0-1 16,-4 2-1-16,-6-1 1 0,-6 2-1 15,-14 3 0-15,0 0 0 0,-12-1 1 16,-5 3 2-16,1 1 2 0,-6 0 0 16,0 0 1-16,0 0-2 0,2-2 0 15,-1 2-2-15,-1 0-2 0,3 0-4 0,-3 0-10 16,3 0-22-16,-3 0-28 15,3 0-124-15</inkml:trace>
  <inkml:trace contextRef="#ctx0" brushRef="#br0" timeOffset="31040.1279">7674 473 367 0,'0'0'21'15,"0"0"-2"-15,0 0 4 0,0 0 2 0,0 0-5 16,0 0-5-16,0 0-4 16,0 0-5-16,0 0 2 0,-7-79 2 15,7 69-2-15,0-2 4 0,0-1-3 16,0 3-2-16,0 5-1 0,0-2-2 0,0 1-2 15,0 1 0-15,-2 1-2 0,2-1 0 16,0 5-2-16,-1-1-2 0,1 1-3 16,0 0-2-16,0-2-2 0,0 2-1 15,0 0 4-15,0 0 1 0,0 0 4 16,0 0 0-16,1 8-3 0,5 7 4 16,1 4 1-16,0 1-4 0,-1 3 5 15,0 1-5-15,-3 2 1 0,3 4 1 0,-3 3 0 16,0 1 0-16,-3 3 2 15,0 0-2-15,0 2 2 0,0-3 0 0,0 0 0 16,-2-2 2-16,1-1-1 0,-1-4 0 16,1-8 0-16,1-7 0 0,0-8-1 15,0-1 1-15,0 0 1 0,0 2 0 16,0-1 2-16,0-6-2 0,-2 0-2 16,2 0 2-16,0 1-1 0,-1 1 1 15,1 4 0-15,-3 0 0 0,3 0 1 16,0 0 3-16,0-6-2 0,0 0 3 15,0 0 0-15,-3 2 3 0,3-1-1 16,0 1 2-16,0-1 2 0,0 1-2 0,0-2-1 16,0 0-1-16,0 1-3 0,0-1-1 15,-3 0-3-15,3 0 1 0,-4 0-1 16,1-3 0-16,-4-5 1 0,1 1-2 16,3 3-1-16,3 0 2 0,0 4-1 15,-3-4 3-15,2-1-3 0,-1 1-1 0,1 1-1 16,1 3 0-16,-2-2 1 0,2 2-2 15,0 0-2-15,-1-2-4 0,1 2 2 16,0 0-1-16,-2 4 5 0,2 11 1 16,-1 9 2-16,-1 10-1 0,1 2 1 15,-3 4 0-15,4 2 3 0,-3 1-1 16,3 0-1-16,0-3 1 0,0-2-5 16,-1-2 1-16,-1-2-1 0,2-2 2 15,-1-5 0-15,1-8 0 0,0 0 0 16,-2-7 0-16,2-6 1 0,0 2 1 0,0-8 0 15,0 0-1-15,0 0 1 0,0 1-2 16,0 0-14-16,0 1-17 0,0 0-28 16,0-2-85-16,9-2-98 0</inkml:trace>
  <inkml:trace contextRef="#ctx0" brushRef="#br0" timeOffset="31906.0271">7330 671 59 0,'0'0'3'0,"0"0"1"0,0 0 0 15,0 0 2-15,0 0 0 16,0 0 4-16,0 0 6 0,0 0 11 0,0 0 7 16,0 0 4-16,-25-40-4 0,24 38-10 15,1 2-14-15,-5-2-5 0,1-3-4 16,1 2-1-16,2 1 0 0,-4 1 0 16,0 0 1-16,0-1-1 0,-5 1 4 15,4-1 1-15,-5 0 7 0,1-1 8 0,-1 0 3 16,-3-4 3-16,7 2-6 0,-5-4-1 15,5 1-5-15,1 0 0 0,-4-5-3 16,4 0-2-16,-4-6-1 16,3 5 1-16,4 2-2 0,0 1 3 0,0-1 2 15,0 3-2-15,2 3 0 0,-1 2-3 16,2 4-2-16,-1-1-4 0,1 1-9 16,0-2-2-16,0 2 0 0,0 0 0 15,0 2 3-15,0 13 3 0,3 9-1 16,3 8 2-16,-2 1 0 0,2 2 0 0,-2 2 0 15,2 1 0-15,-3 1 2 0,1 3 0 16,-1 4 0-16,0 3 0 16,0 7 2-16,0 5-1 0,-3 2 4 0,0 5 1 15,0-5-2-15,0-2 0 0,0-5-5 16,0-5 0-16,0-4 1 0,0-2-2 16,3-3 2-16,1 0-1 0,3-1 1 15,-4 0 0-15,3-3 1 0,-2-3 0 16,-1-3-2-16,0-2 2 0,0-1 0 15,-1-3 0-15,-1-3 1 0,-1 0 0 0,0-2-1 16,4 2 14-16,-4 1-1 0,0 1 2 16,0-7-5-16,0 1-11 0,0 1 1 15,0-2-1-15,0 1 1 0,3-3 0 16,0-5 0-16,-2-1-1 0,2 1 1 16,-3-7-1-16,0 8 1 0,0-6 0 0,0 6 0 15,2 6 1-15,1-4-1 16,0 2 1-16,-2 1-2 0,-1-7 0 15,0 2 0-15,0 0 1 0,0-6 0 16,0 1 1-16,0-3-1 0,0 2 1 0,0 1 0 16,0-2 1-16,0-5 2 0,0 0 0 15,0 0 4-15,0 2 1 0,0-1 3 16,0 1 0-16,0-1-2 0,0-1-3 16,0 2-3-16,0-2-2 0,0 2 0 15,0-2-1-15,0 1 1 0,0-1 0 0,0 2 1 16,0-2 2-16,0 0 0 0,0 1 1 15,0-1 1-15,0 0-1 0,0 1-4 16,0-1-6-16,0 0-21 0,0 0-95 16,0 5-156-16</inkml:trace>
  <inkml:trace contextRef="#ctx0" brushRef="#br0" timeOffset="32721.6855">7840 613 462 0,'0'0'19'0,"0"0"-10"0,0 0-8 16,0 0-1-16,0 0 2 0,0 0 6 16,106-5 3-16,-24-2-1 0,27-4-1 15,18 0-1-15,19-1-1 0,9-2-1 16,1 1-4-16,-4 1 1 0,-12 0-1 15,-17 4 0-15,-22 1-2 0,-24 2 1 0,-21 3-1 16,-22-1 2-16,-17 2 2 0,-10 1 1 16,-7 0 3-16,0-1 3 0,0 1-2 15,0 0-2-15,3-2-4 0,-3 0-3 16,0 1-2-16,3 0-7 0,-3-1-14 16,1 0-28-16,-1 2-25 0,10-1-44 0,3-1-69 15</inkml:trace>
  <inkml:trace contextRef="#ctx0" brushRef="#br0" timeOffset="32992.005">10070 547 451 0,'0'0'56'16,"0"0"-9"-16,0 0-7 0,0 0-12 15,0 0-5-15,0 0-11 0,0 0-4 16,0 0-8-16,0 0-1 16,0 0-2-16,-6-51 2 0,32 44 4 0,9 1-1 15,7-1 0-15,7 2 1 0,5-2-1 16,-2 1-1-16,-5 0 1 0,-6 0-2 16,-8 1-2-16,-11 3-1 0,-3-2-6 15,-2 2-3-15,-7 0-10 0,7-1-13 16,-2-2-29-16,-4 3-43 0,3-3-151 0</inkml:trace>
  <inkml:trace contextRef="#ctx0" brushRef="#br0" timeOffset="33599.9813">10612 331 486 0,'0'0'27'0,"0"0"-4"0,0 0-8 0,0 0-5 16,0 0-7-16,0 0 0 0,0 0-2 16,0 0-1-16,0 0 0 0,-10 0 1 15,10 0 0-15,-1 0-1 0,1 0 1 16,0-2 0-16,0 0 1 0,0 1 1 16,0-5 1-16,0 0-2 0,0-5 1 0,0 0 1 15,0 1 0-15,1 0-3 16,-1 0 2-16,0-8-1 0,-7 4-1 15,-6-2 0-15,-4 2-1 0,-5 2 0 16,-1 1 0-16,-6 1 2 0,-3 2 0 0,-7 4 30 16,-3 1 0-16,-3 3-1 0,-1 0 0 15,1 0-32-15,-1 6 0 0,5 1-34 16,1 4 0-16,7 3-2 0,-2 2 0 16,8 2 31-16,-1 3 1 0,5 3-1 15,1 1 0-15,2 1 0 0,4 3 1 0,0 1 1 16,6 3 0-16,1 1 0 0,5 1 1 15,4 0-1-15,0 0 1 0,6 1 1 16,5 1 2-16,8 4 0 0,0-2 0 16,7 1 0-16,4-4 1 0,1-4 0 15,2-3 0-15,0-7 1 0,6-5 1 16,3-6 0-16,7-8-2 0,2-3 1 16,10-9-1-16,2-8 0 0,1-6 1 15,0-4 0-15,-4-2 0 0,-2-3 0 16,-7-1 0-16,-5-1 1 0,-4-2 1 0,-3-1 0 15,-4-2 5-15,-5 0-2 0,-4-1 2 16,-7-1-1-16,-8 0 1 0,-6 0-1 16,-5 0 0-16,-9 2 1 0,-11 5 0 15,-6-1-1-15,-7 5-2 0,-8 5-1 16,-2 3 28-16,-8 7-2 0,-11 7-9 16,-12 8-20-16,-10 1-92 0,-11 12-162 0,-3 4-17 15</inkml:trace>
  <inkml:trace contextRef="#ctx0" brushRef="#br0" timeOffset="34213.7365">10388 3451 434 0,'0'0'53'0,"0"0"-10"15,0 0-8-15,0 0-13 0,0 0-9 0,0 0-9 16,0 0-2-16,0 0-4 0,0 0-3 0,0 0 0 16,-48-21 2-16,63 21 2 15,15 0 5-15,18 2 0 0,13 0 1 16,13-2-1-16,8 0 0 0,3-4-1 15,1-2-1-15,-7-1 0 0,-11 1-2 0,-13 0 1 16,-13-1 0-16,-17 4 2 0,-11 2 1 16,-8 1 0-16,-6 0 0 0,0-1-2 15,0 1-2-15,1-2-2 0,1 0-2 16,2-1-11-16,0 1-18 0,5-7-27 16,7 2-39-16,0 0-116 0</inkml:trace>
  <inkml:trace contextRef="#ctx0" brushRef="#br0" timeOffset="34506.2239">11840 3004 490 0,'0'0'58'0,"0"0"-14"0,0 0-12 0,0 0-7 16,0 0-8-16,0 0-7 0,0 0-9 15,0 0-4-15,0 0-3 0,-6-76-1 16,6 76 2-16,0 15 3 16,0 9 0-16,2 9 1 0,2 6 1 0,2 0-1 15,-2 4 1-15,2-1 4 0,0 1-3 16,0 0 4-16,1 1-5 0,-3-2-2 16,2-3 1-16,-3-1-1 0,0 0-1 15,-2 0-4-15,-1-2-6 0,0-1-10 16,0-3-12-16,-3-9-11 0,0-5-20 0,0-7-14 15,2-6-15-15,-1 0-32 0</inkml:trace>
  <inkml:trace contextRef="#ctx0" brushRef="#br0" timeOffset="35098.1516">11695 3417 511 0,'0'0'63'0,"0"0"-18"0,0 0-14 16,0 0-12-16,0 0-8 0,0 0-7 15,0 0-3-15,0 0-1 0,0 0-2 0,0 0 1 16,51-82 1-16,-5 65 0 0,9-3 0 16,6-3 2-16,0-3-2 0,-1-1-5 15,-6-1 4-15,-2-6-5 0,0-2 5 16,-7-4 3-16,1-5-2 0,-2-6 2 16,-8 0-2-16,-7-3 0 0,-8 4 0 0,-9 2 0 15,-6 6 0-15,-6 2 2 16,-6 5-2-16,-9 4 0 0,-6 3-7 15,-7 4-6-15,-3 5 5 0,-7 4-5 16,-3 9 11-16,-6 6 11 0,-1 5-11 0,-4 8 11 16,-3 7-8-16,2 3-4 0,-3 3 7 15,1 2-6-15,1 6 3 0,-3 4-2 16,2 5 0-16,2 5 0 0,2 4-1 16,6 1 0-16,6 3 0 0,6 0-1 15,7 0 3-15,6-1 3 0,4 0-2 0,4 0 2 16,5 0-3-16,3-4-2 0,4 0 1 15,0-1-1-15,7-1 1 16,6-4 0-16,6-2 0 0,4-4 1 16,9-1 0-16,7-4 0 0,3-4 1 0,4-6-1 15,3-6 1-15,2-6 0 0,2-7-1 16,1-5 2-16,2 0-2 0,2-10 1 16,0-4 0-16,-2-6-1 0,3-3 0 15,-3-4 0-15,-3-3 1 0,0-3 0 16,-6-6 2-16,-4-2 0 0,-1-4-1 0,-4-4 3 15,-1-4-4-15,-2-2 3 0,-3-5-2 16,-2-5-5-16,-3-7 2 0,-6-3-2 16,-5-6 1-16,-6-1 5 0,-7 4-3 15,-3 7 4-15,-6 8-5 0,-10 8 4 16,-10 8-9-16,-10 7-4 0,-10 7 4 0,-14 9-7 16,-12 9 5-16,-16 11-20 15,-14 8-92-15,-13 9-144 0</inkml:trace>
  <inkml:trace contextRef="#ctx0" brushRef="#br0" timeOffset="44860.6155">7278 2178 195 0,'0'0'25'0,"0"0"-6"0,0 0-7 16,0 0-1-16,0 0-1 0,0 0-2 16,0 0-3-16,0 0-3 0,0 0-4 15,0 0-3-15,-16-15 0 0,16 12 3 16,10 3 3-16,13-3 3 0,10-2-2 16,8-2 4-16,17-5-3 0,13-2 3 15,20-4 1-15,17-5-1 0,19-3 2 16,15-1 0-16,14 0 1 0,9-1-12 0,10-1 13 15,4 0-16-15,2 0 0 0,3-1 8 16,-3 0-15-16,-4 1 17 0,-8-3-3 16,-11 0 1-16,-8 0 4 0,-12-4-3 15,-9 0 6-15,-8-2 0 0,-7 1 3 16,-9 3-2-16,-11 7-3 0,-12 3-3 0,-11 3 0 16,-10 3-1-16,-11 3 0 15,-8 0-1-15,-10 3 0 0,-5 1 4 16,-11 6 6-16,-7 0 10 0,-5 4 2 15,-4 1-2-15,0-1-2 0,0 1-10 0,2-2-4 16,-1 0 0-16,1 1-3 0,-1-1-1 16,-1 0 0-16,2 1-2 0,-2 0 0 15,0-4-1-15,-6-3 1 0,-6 0-1 16,-5-3 1-16,-1 2-1 0,-2 1 1 16,-1-2 0-16,-3 2 0 0,0-2 0 0,-2-1 1 15,3 0 0-15,5 1 2 16,2 3 0-16,8 3 0 0,3 3 0 15,2-1-1-15,3 2-2 0,-2-2 0 16,2 2-2-16,-2 0 0 0,2 0-5 0,-1-2-2 16,1 2-1-16,0 0 1 0,0 0 6 15,10 2 2-15,7 7 3 0,9 5-1 16,5 2-1-16,2 3 0 0,2 0-1 16,-5 2-1-16,0 0-3 0,-8-1-4 15,-9 3-12-15,-9-1-11 0,-8 2-49 0,-16 2-138 16</inkml:trace>
  <inkml:trace contextRef="#ctx0" brushRef="#br0" timeOffset="45377.3756">11996 496 433 0,'0'0'50'15,"0"0"-14"-15,0 0-9 0,0 0-15 16,0 0-9-16,0 0-12 15,0 0-2-15,0 0-2 0,0 0 2 16,0 0 7-16,21 7-2 0,-10 25 0 0,1 7 0 16,-4 6 2-16,0 5 2 0,-3 5 3 15,-3 5-3-15,-2 6 1 0,0 2 1 16,0 1-1-16,-2-3-5 0,-1-5-11 16,1-8-13-16,2-11-15 0,0-12-9 15,0-14-9-15,0-8-5 0,0-8 14 0,0 0 15 16,-2 0 11-16,2 0 7 0,-4 0-6 15,-5-6-7-15</inkml:trace>
  <inkml:trace contextRef="#ctx0" brushRef="#br0" timeOffset="45722.6578">11976 1153 6 0,'0'0'50'16,"0"0"13"-16,-75-98 19 0,49 70 6 15,-2 4-2-15,2 1-2 0,3 5-21 16,2 4-17-16,7 6-16 0,6 1-11 16,5 6-9-16,3 1-5 0,-2-2-10 15,2 2 0-15,0 0-4 0,-2-2 0 16,2 2 5-16,11 0 2 0,15 0 4 0,12-2 0 15,10-3 0-15,5-4 0 0,9-3-1 16,-1-2 0-16,-3-1-2 0,-2 0 0 16,-8-2-1-16,-2 1 0 0,-8 1 2 15,-8 1-1-15,-5 1 2 0,-7 1 0 16,-3 2 2-16,-6 0-1 0,-1 2 1 16,-2 0 0-16,-2-1 0 0,1 0 1 15,-4 4-1-15,2 1 0 0,-3 4 1 16,0-5-1-16,2 0 0 0,-1 1-2 15,-1-1-2-15,0 5-3 0,0-1-2 0,0 1-4 16,0 0 0-16,3 0 0 0,-3 0 3 16,5 6 0-16,-2 11 5 0,3 3-1 15,-1 5 2-15,-1 1-1 0,-1 2 0 16,1 0 1-16,-2 2-2 0,2-1-5 16,-1 0-13-16,0-5-19 0,1-2-41 0,2-7-44 15,-2-6-124-15</inkml:trace>
  <inkml:trace contextRef="#ctx0" brushRef="#br0" timeOffset="46065.0949">12404 567 415 0,'0'0'-21'0,"0"0"-3"15,0 0-1-15,0 0 4 0,0 0 7 0,0 0-5 16,0 0-3-16,0 0 1 0,103 12 8 15,-70-12 0-15,5 0-6 0,-4-9-5 16,1-1 1-16,-8-3 9 0,-5 1 17 16,-3-1 18-16,-6-3 9 0,-2 6 9 15,-3-3 5-15,-2-1 0 0,-5 5 4 16,5-7-2-16,-3 7-1 0,-3 5-5 16,1-1-6-16,-1 5-9 0,0-2-11 15,0 2-10-15,0-1-11 0,3 1-4 16,-3 0-3-16,3 3 4 0,3 17 2 0,4 12 2 15,3 16 2-15,-2 11 2 0,1 8 1 16,-1 12 0-16,-2 8 0 0,-3 8 1 16,1 6 2-16,-3-3-1 15,-1-3-3-15,-1-14-6 0,-2-9-16 0,0-18-26 16,0-9-47-16,0-18-66 0</inkml:trace>
  <inkml:trace contextRef="#ctx0" brushRef="#br0" timeOffset="46371.8072">12816 491 488 0,'0'0'22'0,"0"0"-16"0,0 0-10 0,0 0-4 15,0 0 1-15,0 0 0 16,0 0 5-16,0 0 0 0,0 0-3 15,58 53 2-15,-35-34-3 0,4-1 2 16,-2 2 1-16,1-2 1 0,0-2 2 0,-1-2-1 16,-5 0-1-16,-5-5 0 0,-8-4 1 15,-3-3 2-15,-4-2 0 0,0 0 2 16,0 0 1-16,0 2 0 0,0 3-2 16,-10 3 1-16,-10 0-3 0,-9 3-3 15,-4 0-2-15,1-1-4 0,4 0-15 0,5-1-13 16,6-3-33-16,5 0-18 0,3-2-31 15</inkml:trace>
  <inkml:trace contextRef="#ctx0" brushRef="#br0" timeOffset="46782.5532">13584 483 379 0,'0'0'48'0,"0"0"-12"15,0 0-11-15,0 0-9 0,0 0-10 16,0 0-7-16,0 0-4 0,0 0-4 16,0 0 3-16,0 0-2 0,-12-31 2 15,-2 34 0-15,-1 6 0 0,3 5 2 16,1 2 0-16,4 0-1 0,1-4 2 16,1 3-1-16,2-5 3 0,1 5 0 0,2-4 1 15,0 1-1-15,0 5 1 16,3-6-1-16,6 3 3 0,-5-7 0 15,3-1 4-15,2-1 2 0,1-3 1 0,6-2-2 16,1 0 0-16,4-1-1 0,0-6-1 16,-2-3-1-16,-1-2 1 15,-1 0-1-15,-4-1-3 0,1-1 3 0,-5 3-1 16,-3-3-1-16,-2 6 3 0,-4-4-1 16,0-5-12-16,-10 0-3 0,-7-1-5 0,-2 3-1 15,-4 5-1-15,-2 5-3 16,3 3-5-16,-1 2-4 0,2 0-3 15,3 7 3-15,5-1 4 0,3 3-14 16,4-4-7-16,2 0-8 0,3 3-4 0,2-2 20 16,19-2-8-16</inkml:trace>
  <inkml:trace contextRef="#ctx0" brushRef="#br0" timeOffset="47096.9756">14132 127 505 0,'0'0'86'0,"0"0"-11"16,0 0-10-16,0 0-41 0,0 0-8 0,0 0-6 15,0 0-6-15,0 0-4 0,0 0-4 16,0 0-1-16,-35-65-3 0,31 71 1 16,-3 7 2-16,1 9-1 0,2 2 1 15,2 4-1-15,2 5-34 0,0 3 2 16,0 4-1-16,2 5-1 0,2 4 34 0,2 6 0 15,2 3 1-15,0 2 3 0,-4 3 0 16,5 2 0-16,-5-2 0 16,3-1-1-16,-1-5-3 0,-2-9 1 0,1-9-12 15,-1-12-9-15,-2-12-9 0,-1-9-1 16,-1-6 11-16,0 0 0 0,2 0-3 16,0-11-6-16,0-9-5 0,-2-9-18 15,1-6 3-15,-1-2-14 0</inkml:trace>
  <inkml:trace contextRef="#ctx0" brushRef="#br0" timeOffset="47238.7414">13988 413 526 0,'0'0'41'0,"0"0"-22"0,0 0-11 16,0 0-8-16,0 0-3 0,0 0 1 15,103-29-9-15,-42 26-53 0,6 1-87 0,4 2-115 16</inkml:trace>
  <inkml:trace contextRef="#ctx0" brushRef="#br0" timeOffset="47956.9563">13941 1678 507 0,'0'0'25'16,"0"0"-11"-16,0 0-5 0,0 0-3 15,0 0-5-15,9-90 0 0,1 76-1 16,1 2-1-16,1 1 0 0,1-1 1 16,3 0 0-16,4-1 0 0,1 3 0 15,2 1 0-15,3 1 1 0,0 2-2 16,1 0 1-16,2 0 0 0,1-1-2 0,1-1 2 15,-1-1 2-15,-4 1-2 0,-1-1 0 16,-8 3 0-16,-5-2 2 0,1 1-1 16,-8 1 2-16,4-3 0 15,-3 1-2-15,-3-2 1 0,5 1 1 0,-5-3-2 16,0 1 1-16,-1 0 0 0,-1-1 0 0,-1 1 0 16,0 0-4-16,0 2 1 0,0 1-1 15,-6 1-1-15,-1-1-1 16,-4 6-1-16,-8 2-2 0,-3 0 2 15,-8 4 1-15,-1 9-1 0,2-1 2 0,2 6 0 16,0 2 1-16,-1-1 0 0,2 2 0 16,3 4 0-16,0-3-1 0,3 3 1 15,2 2-2-15,5 0 0 0,4 2 0 16,5 0-2-16,4-3-3 0,0 0 0 16,9-4 5-16,4-4 4 0,4-2 3 0,6-7 3 15,5-4 1-15,6-5-1 0,7-5-3 16,4-12 0-16,4-7-1 15,0-7 0-15,3-4 2 0,-3-4-2 16,-5-3 0-16,-2-4 0 0,-6-6 4 0,-4-7-1 16,-5-7-1-16,-5-9-2 0,-5-5-3 15,-4-4-1-15,-3 3-7 0,-4 1 2 16,-3 8-2-16,-3 8 5 0,0 9 7 16,0 10 4-16,-4 10 7 0,-1 11 4 15,1 5 3-15,1 10-1 0,0 5-3 0,3-1-10 16,0 5-5-16,-1-2-6 0,1 2-3 15,-4 0 0-15,1 9-1 0,-2 12 4 16,1 15-1-16,4 12 2 16,0 11 0-16,0 10 2 0,4 8 0 0,4 6 2 15,0 3-3-15,-1 0-2 0,2-4-11 16,-2-7-15-16,3-10-13 0,-2-10-25 16,0-12-38-16,2-6-133 0</inkml:trace>
  <inkml:trace contextRef="#ctx0" brushRef="#br0" timeOffset="48403.6978">15017 932 368 0,'0'0'23'0,"0"0"-12"15,0 0-9-15,0 0-4 0,0 0-3 0,0 0 4 16,0 0 1-16,0 0 1 0,0 0 2 16,0 0 1-16,20-8 0 0,-1 8 2 15,-1 0 3-15,3 0 1 0,-5-3 2 16,-3-2-2-16,3-3-3 0,-3-3 0 16,4-5 0-16,-2-2-4 0,-3 1 0 15,0-2 1-15,-1 1-3 0,0 0 0 16,-4 5 0-16,-1 0 1 0,-3 4-2 15,0 4 0-15,-2 0 0 0,-1 0-1 16,0 0 0-16,0-2-1 0,-4 0-3 0,1 4 2 16,-7 1-1-16,-7 2 0 0,-1 0 2 15,-5 11 1-15,1 5 1 0,1 3 0 16,2 6 0-16,-1 3-1 0,2 4 1 16,1 1-1-16,1 1 1 0,3 1 0 15,4-2-3-15,5-1 2 0,4 2 4 16,0-3-3-16,6-2-2 0,8-1-2 0,5-6-7 15,4-3-5-15,2-8-2 0,9-8 0 16,4-3-36-16,4-8-53 0,7-9-117 16</inkml:trace>
  <inkml:trace contextRef="#ctx0" brushRef="#br0" timeOffset="48621.1008">15507 780 322 0,'0'0'45'0,"0"0"-13"0,0 0-10 16,0 0-6-16,0 0-5 0,0 0-1 0,0 0-1 15,0 0-3-15,0 0 1 0,-40-65-1 16,21 67-1-16,0 9-1 0,2 6 1 16,4 3-2-16,3 6-1 0,0 2 0 15,5 7 1-15,4 5 1 0,1 2 0 16,1 2 1-16,11 0-2 0,1 1-1 0,5-6-2 16,3-1-2-16,6-8-4 0,4-5-9 15,2-9-11-15,3-7-17 16,2-7-18-16,1-2-25 0,-3-9-22 15</inkml:trace>
  <inkml:trace contextRef="#ctx0" brushRef="#br0" timeOffset="48712.7708">15786 1049 55 0,'0'0'154'16,"0"0"-36"-16,3-79-14 0,-3 64-26 15,0 5-26-15,-1 6-17 0,-5-5-18 16,5 5-7-16,-2 0-11 0,1 1-13 16,-5 3-26-16,-12 12-44 0,-6 13-191 0</inkml:trace>
  <inkml:trace contextRef="#ctx0" brushRef="#br0" timeOffset="49722.6351">16570 674 443 0,'0'0'40'0,"0"0"-6"0,0 0-3 16,0 0-9-16,0 0-9 0,0 0-6 15,0 0-5-15,0 0 0 0,0 0-5 16,0 0-1-16,-50-52-1 0,29 54 0 0,0 9 1 16,-4 8 1-16,3 4-2 15,-2 2 5-15,2 6 0 0,3 1-1 16,6-1 0-16,4 0-1 0,5-10 0 15,3-1 0-15,1-3 1 0,0-5-2 0,2 1 2 16,3-7 1-16,-2-2 1 0,9-4 4 16,3 0 0-16,6-12 0 0,6-8-1 15,-2-3-1-15,-2-4 0 16,0-2 1-16,-4 0-1 0,1 3 0 0,0 1-2 16,-1 3 1-16,-2 4 2 0,-8 3 0 0,1 6 1 15,-5 1 1-15,-3 3-3 16,1 2-2-16,-3 3-3 0,0-2-4 15,0 2-6-15,0 0-2 0,3 0 5 16,3 10 2-16,6 7 5 0,8 7 1 0,4 2-4 16,4-1-7-16,5 2-7 0,2-8-5 15,1-1-11-15,0-5-12 0,-4-6-14 16,3-4-25-16,-8-3-6 0,-2-3 0 16,-7-7 21-16,-4-5 54 0,-6-4 17 15,-1 4 30-15,-5-3 20 0,-2-1 6 0,0 6-2 16,0-9-5-16,0 3-3 0,-3 2-5 15,-1-2-2-15,-2 6-6 0,-1 1-8 16,1 5-10-16,-4-4-7 0,4 6-6 16,-3 2 1-16,0 1-3 0,-5 2 1 15,-3 0 0-15,-2 3-1 0,-4 8-1 16,4 3 0-16,2 4-2 0,5 2 2 16,1 3 1-16,3 3-1 0,5 2 1 15,3 4-1-15,0-2 2 0,11-1 0 16,6-3 5-16,9-4 6 0,10-9-4 0,8-7 1 15,9-6-5-15,3-7-11 16,4-13-16-16,-3-7-21 0,0-6-33 0,-5-6-13 16,-4-4-5-16,-8-2 19 0,-6-2 39 15,-7-2 29-15,-7 1 40 0,-4 0 14 16,-3 0 9-16,-4 3-4 0,-2 2-11 16,-4 4 5-16,-2 2 3 0,-1 4 10 15,0 6 9-15,-1 9-8 0,-5 1-16 16,3 8-14-16,0 4-18 0,2 0-7 15,1 5-8-15,-2-1-1 0,-1 1-4 0,0 6 1 16,-3 11 0-16,3 8 2 0,1 9-1 16,2 6 0-16,0 5 2 0,9 7-1 15,-2 2 1-15,0 2 1 0,2 4 0 16,-2 1 1-16,-1-1-1 0,0-1-3 16,-3-1-12-16,-2-5-12 0,-1-7-29 15,0-8-25-15,-7-4-36 0</inkml:trace>
  <inkml:trace contextRef="#ctx0" brushRef="#br0" timeOffset="50081.3708">17309 601 481 0,'0'0'23'15,"0"0"-3"-15,0 0-3 0,111-96-6 0,-64 74-2 16,6-3-2-16,5 2-3 15,1 2 1-15,-5 1-1 0,-1 2-2 16,-8 1 0-16,-9 5-4 0,-8 0 0 16,-9 6-5-16,-8 1-4 0,-7 4-1 0,-4 1-3 15,0-1 2-15,0 1 3 0,0-3 3 16,-4 1 3-16,-9 1 2 0,-4-1-1 16,-2 2 1-16,-4 0 0 0,2 8 0 15,1-1 0-15,3 4-1 0,1 1-1 16,2 2 0-16,4-1 2 0,2 5-2 0,5 2 2 15,3 3 0-15,0 1-1 16,8 1 0-16,3-1 1 0,7 2 0 0,2 0 1 16,0-1 1-16,5 1 0 0,-2-2 0 15,0 1 1-15,-3-4-2 0,-3 2 1 16,-6-1-1-16,-8 6-2 0,-6 5-9 16,-22 10-65-16,-18 8-165 0</inkml:trace>
  <inkml:trace contextRef="#ctx0" brushRef="#br0" timeOffset="50896.5083">15218 2503 467 0,'0'0'25'0,"0"0"6"15,0-82-7-15,0 65-1 0,-4 2-11 16,1 4-4-16,-3 2-4 0,0 2-4 16,-5 1 0-16,2-1 0 0,-5 7-2 15,-7 0 0-15,-3 8-1 0,-5 9-2 0,0 4 3 16,0 5 2-16,3 4 0 0,0 5 2 15,4 0 10-15,2 1-7 0,7-2 4 16,4-4-5-16,8-3-6 16,1-9 1-16,0-6 0 0,8-1 0 0,-2-5 3 15,9 0 1-15,5-6 1 0,4-2 1 16,10-10-1-16,-1-7-1 0,0-5 2 16,-1-7-10-16,1-2-2 0,-2-4 3 15,-1 0-4-15,-2 2 10 0,-4 3 0 16,-6 3-1-16,-3 3 1 0,-6 8-1 0,-4 6 1 15,-2 7-1-15,-3 5-1 16,0-1-2-16,0 1-2 0,0-2-3 0,0 2-3 16,0 0 3-16,0 2 0 0,-2 13 5 15,-1 9 2-15,0 8-2 0,3-1 2 16,0-1 0-16,3-3 9 0,3-4-6 16,7-5 7-16,-4-6-7 0,5-4 2 15,3-8 0-15,5 0 1 0,7-11-2 16,1-5-10-16,2-9 7 0,1-5-8 15,-1-5 8-15,1-3 1 0,-2-4-2 0,-2-2 1 16,-5-2-2-16,-3 2 0 0,-4 3-2 16,-5 5 0-16,-8 13-2 0,0 1 0 15,-4 12 1-15,0 4-3 0,0-2 1 16,-4 7 0-16,-5 1 0 0,-4 0-1 16,-3 15 1-16,0 8 2 0,2 7 2 0,4 5-1 15,4 2 2-15,3 0-1 16,3 0 1-16,3 0-1 0,7-2 2 15,2-4-1-15,5 0 0 0,0-3 1 16,1-3 1-16,2-3 10 0,-1 1-9 0,1-4 8 16,0-3-2-16,-2 0-7 0,-6-8 6 15,-4-3-6-15,-4-2 4 0,-4-3 0 16,0 0 4-16,0 0 2 0,2 0-2 16,-2 0-4-16,0 0-2 0,-12 2-3 15,-8-1 0-15,-8 2-2 0,2 0 0 0,7 1 2 16,5-3-1-16,10 0-6 15,4-1-10-15,-2 0-19 0,2 0-3 0,2 0-32 16,18-2-39-16,13-14-19 16</inkml:trace>
  <inkml:trace contextRef="#ctx0" brushRef="#br0" timeOffset="51139.257">16478 1677 548 0,'0'0'33'15,"0"0"-8"-15,0 0-10 0,0 0-11 16,0 0-8-16,0 0-4 0,0 0-2 16,0 0 4-16,0 0 3 0,0 0 3 15,3 108 13-15,5-51-1 0,4 8 2 16,-2 3-1-16,0 3-16 0,1 3 2 16,0 1-4-16,1-4-3 0,-1-6-7 0,-1-7-5 15,1-9-5-15,-3-10-19 16,-4-13-4-16,-1-11-18 0,-2-9-2 15,-1-6-9-15,0 0-10 0,0 0 2 0,-4 0 2 16</inkml:trace>
  <inkml:trace contextRef="#ctx0" brushRef="#br0" timeOffset="51959.898">16298 2235 462 0,'0'0'54'0,"0"0"-9"15,0 0-20-15,0 0-10 0,0 0-8 0,0 0-7 16,0 0-2-16,0 0-2 15,0 0 2-15,-48-40 3 0,70 27 1 16,16-5 2-16,10-1-2 0,9-7-1 0,7-2 0 16,4-3-3-16,3-3 0 0,-5-3-2 15,-4 0-12-15,-4-5 0 0,-8 2 1 16,-4-3-1-16,-9 1 15 0,-6 2-1 16,-8 1 1-16,-10 3 0 0,-7 4-1 15,-6 6 1-15,0 3 0 0,-3 10 1 0,-1 5 0 16,-4 6 1-16,-3 2-1 0,-2 12-1 15,-7 11-1-15,1 10 1 0,-2 9 1 16,4 5-2-16,0 6 17 16,2 1-1-16,4 4 0 0,2-2 0 0,5 1-16 15,2-2 2-15,2-1-2 0,0-4 2 0,9-6-1 16,3-8 0-16,2-9 1 16,-2-10 2-16,3-11 2 0,4-6 3 15,6-10 0-15,7-15-1 0,1-7 1 16,0-6-2-16,1-2 0 0,-1-3-1 0,-3 1 3 15,-2 5-2-15,-2 5 3 0,-6 5 1 16,-7 9 1-16,-2 3-16 16,-5 7 13-16,-2 5-20 0,-1 0 12 0,-3 3 9 15,3 0-15-15,5 4 16 0,3 10-13 16,2 8 1-16,0 3 1 0,-4 7-2 16,-2 5-3-16,-1 0-1 0,-2 3-7 0,2-1-6 15,-2-1-3-15,2-4-12 16,1-9-18-16,-1-8 1 0,0-9 4 15,2-7 11-15,3-2 24 0,3-14 7 0,2-7 3 16,-2-5 6-16,-2-6 0 0,-3-2-1 16,1-2 3-16,-3-1 0 0,-1 0-3 15,-2 2 2-15,-1-1 3 16,-3 4-10-16,2 3 3 0,-2 9 6 0,0 9-2 16,0 6 14-16,0-1 1 0,0 2-5 0,0-2-1 15,0 1-8-15,0 6-4 16,0-2 0-16,0 2 0 0,7 0 1 15,-3 0 2-15,5 0 0 0,0 6 0 16,0-2 1-16,3 3 17 0,-3-2-12 0,5 1 18 16,-5-1-13-16,1-5-15 0,7 0 14 15,-2 0-17-15,5-6 13 0,-3-4 0 16,-4 0 1-16,-1-4-3 0,-1-1 0 16,-2-3-1-16,-1-2-1 0,-4-2 1 15,0-2-1-15,-4 0 0 0,0 0-3 0,-5-1 0 16,-4 3-2-16,-4 2 0 0,-5 6-1 15,-2 6-1-15,-2 7-1 16,-2 2-1-16,-2 15 2 0,1 5 0 0,3 8 0 16,2 4 0-16,9 4 1 0,4-2 1 15,7 1 1-15,11-3 16 0,18-1 1 16,16-5 0-16,16-6-1 0,11-7-19 16,13-6-27-16,0-7-106 0,-2-1-141 15</inkml:trace>
  <inkml:trace contextRef="#ctx0" brushRef="#br0" timeOffset="52775.9658">18754 1470 330 0,'0'0'22'0,"0"0"-15"0,0 0-3 16,0 0-4-16,-80 24 0 0,53-1 0 16,3 6-3-16,0 5 3 0,4 4 3 15,4 2-3-15,1 0 0 0,8 1 0 0,6 0 0 16,1-1 12-16,4-2 1 0,10-2 1 15,4 0-1-15,5-6-11 0,4-3 4 16,4-7 2-16,2-8 3 0,2-6-1 16,4-6 0-16,4-6-3 0,4-12 1 15,4-7-4-15,6-5-14 0,1-8-1 16,0-5-1-16,1-2 1 0,-1-4 14 16,-2-1 0-16,-1-1 2 0,-7-1-1 15,-5 2 1-15,-7 3 0 0,-7 6 2 16,-7 3 0-16,-9 8 3 0,-6 8-1 0,-4 1 2 15,-3 3-3-15,0 7-3 0,-3-5-4 16,-1 9 1-16,-6 4-4 16,-7 2-1-16,-3 1 1 0,-4 7-1 0,-2 6 1 15,-1 1-1-15,1 3 2 0,-2 3-1 16,3 0 1-16,-1 1 1 0,3 0-2 0,3 2-1 16,5 2 0-16,1 0 0 0,7 1 1 15,3 0 0-15,4-3 2 16,0-4-1-16,0-4 1 0,5-4 0 15,7-2 3-15,4-6 0 0,8 0 2 0,2-3 1 16,2-10-1-16,2-8-2 0,0-9 0 16,1-3 1-16,-1-3 0 0,-3 1 1 15,-3 3-1-15,-2 3 2 0,-8 4 0 16,-2 8 2-16,-7 5-2 0,-2 6-1 16,-3 3-1-16,0-2-7 0,0 2-2 15,0 0-1-15,0 0 0 0,0 2 2 0,2 14 2 16,-1 9 0-16,4 13 0 15,2 1 0-15,0 2-4 0,6 2 0 16,3-4-19-16,3-5-17 0,4-4-51 0,1-9-72 16</inkml:trace>
  <inkml:trace contextRef="#ctx0" brushRef="#br0" timeOffset="52996.8781">19877 881 346 0,'0'0'64'0,"0"-92"-8"0,0 65-8 16,0 10-17-16,0 11-15 16,0 6-10-16,0-2-10 0,0 2-7 0,0 0-1 15,0 0 1-15,0 17 6 0,4 13 3 16,5 16 0-16,0 10 2 0,4 11-1 16,-4 6 0-16,1 3 0 0,-3 0-2 15,-1-2-1-15,-2-4-9 0,-1-4-5 16,-3-3-20-16,0-5-24 0,0-5-30 0,0-6-26 15</inkml:trace>
  <inkml:trace contextRef="#ctx0" brushRef="#br0" timeOffset="54292.448">19652 1374 483 0,'0'0'40'0,"0"0"-13"15,0 0-15-15,0 0-6 0,0 0-9 0,0 0 2 16,0 0-1-16,0 0 2 0,0 0 2 16,108-83-4-16,-60 56-2 0,4-4-1 15,0-6-4-15,-1-6 0 0,-2-1 2 16,-6-3-2-16,-4 0 5 0,-6 0 4 16,-9 5 3-16,-7 1 4 0,-7 2-2 0,-4 5 1 15,-4 3-3-15,-2 6-1 16,0 6-2-16,-3 4 1 0,0 6-1 15,1 5-1-15,1 1-4 0,1 3-3 16,-2-2 0-16,-2 2 0 0,-5 6 2 0,-4 12 2 16,-1 13 0-16,-1 9 1 0,5 11 3 15,1 8 2-15,1 2-1 0,4 3-4 16,1-2 3-16,3-5-2 0,0-3 0 16,0-9 2-16,4-9-2 0,3-9 1 15,-3-8 3-15,-1-11 3 0,0-3 5 0,3-5 0 16,8-2 3-16,10-12-4 15,9-9-2-15,4-11 0 0,4-6-4 16,1-5 1-16,-2-3-3 0,-5 4-1 16,-5 6 2-16,-4 6-2 0,-7 8 0 0,-6 9-2 15,-6 7 0-15,-4 5-1 0,-3 3-6 16,0 0 2-16,2 0-2 0,2 13 3 16,2 7 3-16,2 14 1 0,0 6 6 15,-1 6-3-15,0 2 0 0,2-2 0 16,0-3-2-16,-1-7 1 0,1-6 0 0,0-12 0 15,-1-6 2-15,0-6 0 0,2-5 2 16,4-1 3-16,1 0-1 0,8-13 1 16,-2-7 0-16,3-5 1 0,-5-7 0 15,-1-7 0-15,-3-1 0 0,-1-3-1 16,-4 0-4-16,-1 2-1 0,1 2-1 16,-4 2-2-16,0 2-1 0,0 5 1 15,-3 9-2-15,0 1 0 0,0 9-3 16,-3 7-5-16,2 0-5 0,-2 4-5 15,0-2 3-15,0 2 5 0,1 2 7 0,2 14 4 16,0 8 1-16,2 10-1 0,-2 2 1 16,1 1-1-16,3-2 4 0,0 1-4 15,2-1 5-15,1-3 0 0,2-5 0 16,-1-4 4-16,2-5-5 0,-4-5 2 16,0-5 2-16,-2-3 0 0,3-4 3 0,3-1-3 15,3 0 2-15,3-11-3 16,-2-3 0-16,-2-6 0 0,-4-1-3 15,-4-4-1-15,-5 2-6 0,-2-4-3 16,-5-5-6-16,-7 1-7 0,-6-1-11 0,-5 3 1 16,-5 4 3-16,1 6 9 0,0 5 13 15,9 7 4-15,5 2 3 0,9 3-2 16,4 2 0-16,-2 0-2 0,2 0-1 16,0 0 0-16,2 0 4 0,15 2 4 15,10 1-2-15,16-1 4 0,7-2 1 0,11-3 1 16,5-8 2-16,5-1-2 0,0-2-4 15,-2-3 0-15,-8 1-2 0,-7-3 2 16,-5 1 1-16,-8 0-2 16,-4 1 0-16,-9 1 2 0,-4 2 0 0,-8 5 4 15,-9 3 3-15,-2-1 1 0,-4 2-3 0,1 0-3 16,-2-4-6-16,0 4-1 16,-5-1-5-16,-8 2 0 0,-4 4-2 15,-8 0 0-15,-1 4-1 0,1 7 4 16,-1 3 0-16,0 2 0 0,3 4 1 0,0 3-1 15,4 3 3-15,1 3 0 0,2 2 0 16,1 1 1-16,5 2 0 0,4-3 1 16,3 0 1-16,3-5 1 15,0-8 1-15,3-4 4 0,3-7 7 0,4-7 1 16,10-1 3-16,6-19-3 0,11-11-6 16,2-11-2-16,4-7-5 0,-1-5 0 15,-1 0 0-15,-3-3 2 0,-4 2-2 16,-7 1 2-16,-6 2-1 0,-6 1 1 15,-6 1 3-15,-4 2 0 0,-5 4-3 0,0 6 0 16,-2 8 1-16,-2 9 0 0,-2 4 1 16,3 10-1-16,0 2-3 0,0 2-5 15,3 3-6-15,-4 0 1 16,-3 3 0-16,-4 12-1 0,-3 11 3 0,2 7-1 16,2 8 1-16,0 9-1 0,4 2 2 0,4 5 1 15,2 3 1-15,0 1 0 0,1 1 1 16,6-3-2-16,3-4-3 15,0-7 0-15,2-8-3 0,4-10-4 16,-6-11-10-16,4-12-6 0,3-7-14 0,1-7-20 16,4-15-17-16,0-5-20 0,-1-5-32 15</inkml:trace>
  <inkml:trace contextRef="#ctx0" brushRef="#br0" timeOffset="54641.1292">21986 551 129 0,'0'0'8'0,"0"0"4"16,0 0 9-16,0 0 3 0,0 0 3 16,0 0 1-16,0 0 0 0,0 0 0 15,0 0 3-15,26 15 0 0,-21-11 0 16,-2-2 0-16,6 0-1 0,-2-2 0 16,5 0-5-16,4 0-8 0,0-5-3 15,4-6-6-15,-4-1 0 0,-2-1 0 16,-4-3-2-16,-2 5 1 0,-4-4-1 0,-1 5-3 15,-3-5 0-15,0-4-1 0,0 3-3 16,-4 1-3-16,-4 4-8 0,-5 5-4 16,-6 6-1-16,-5 0 3 15,-2 2 5-15,-3 9 3 0,3 3 2 0,1 6 1 16,2 5 0-16,3 1 2 0,5 5 2 0,7-1-1 16,4-1 2-16,4 0 0 15,14 0 1-15,10-3 3 0,11-2 3 0,10-3 1 16,10-3-2-16,10-4-1 15,7-5-5-15,1-7-5 0,1-2-20 0,-5-5-42 16,-6-7-195-16</inkml:trace>
  <inkml:trace contextRef="#ctx0" brushRef="#br0" timeOffset="55264.799">18644 3203 711 0,'0'0'23'0,"0"0"-11"0,0 0-8 16,-7-91-5-16,27 46 0 0,10-8-2 15,11-8 3-15,11-5-4 0,7-1 0 16,5 2-7-16,1 3-11 0,-5 4-13 0,-6 3-16 15,-12 5-8-15,-10 8-16 0,-12 8 5 16,-11 11 13-16,-8 6 12 0,-1 9 26 16,-7 5 10-16,-10 3 7 15,-4 0 2-15,-5 10 0 0,2 5 2 0,2 5-1 16,4 1 0-16,3 1 8 0,2 3-4 0,3-2 5 16,5 4 3-16,5 0-8 15,0 0 7-15,8 1-8 0,6-1 1 16,2-1-3-16,4 0 0 0,0 2 1 15,1-1-2-15,3-1 1 0,1-2 3 0,1-1-3 16,1-3 0-16,1-4 1 0,-6-2-3 16,-7-5 2-16,-6-4 3 0,-5-2 9 15,-4-3 13-15,0 0-1 0,0 0-3 16,0 0-9-16,-3 0-9 0,-13 0 0 16,-7-2 4-16,-4-1 0 0,7 0-1 0,7 2 0 15,4-2-3-15,3 3-3 16,2-2-9-16,4-6-2 0,7-1-7 15,15-9-17-15,13-5-27 0,9-3-66 0,10-4-84 16</inkml:trace>
  <inkml:trace contextRef="#ctx0" brushRef="#br0" timeOffset="55442.576">19702 2466 544 0,'0'0'33'0,"0"0"-14"15,0 0-8-15,0 0-11 0,0 0-1 0,0 0 9 16,0 0-3-16,-36 114 4 0,31-45-3 15,0 10-7-15,1 13 1 16,-1 7 0-16,-2 2 2 0,-1 4 3 16,-1 0-2-16,-1-1 0 0,-2-3-3 0,5-2-6 15,1-7-5-15,3-8-37 0,3-10-27 16,0-18-82-16,0-19-110 0</inkml:trace>
  <inkml:trace contextRef="#ctx0" brushRef="#br0" timeOffset="56040.2413">19682 2673 572 0,'0'0'26'0,"0"0"-12"16,0 0-7-16,0 0-5 0,0 0-5 16,0 0-2-16,0 0 0 0,0 0 0 0,0 0 2 15,0 0 1-15,81 0-1 16,-52 22 2-16,0 3-1 0,-3 3 0 15,-1-1 0-15,-4 1-1 0,-2 0 1 0,-6-3 0 16,-4-6 1-16,-6-3 1 0,-3-1 2 16,0-1 4-16,-8 4 0 0,-6-4 1 15,-3-3 0-15,2-4-2 0,-1-2-1 16,6-2 0-16,6-3-2 0,-2 2-1 16,6-2-3-16,0 0 0 0,8-10-1 0,12-7-1 15,10-6-1-15,10-8-7 0,4-2-8 16,5-5-5-16,-3 3-6 15,0-2 8-15,-4 0 6 0,-3-2 12 16,-5 2-1-16,-5-3 0 0,-5 3 5 0,-7 1 2 16,-5 6 13-16,-6 8 4 0,-5 4 1 15,-1 3-4-15,-1 8-4 0,-8-5-4 16,3 7-2-16,-7 3-6 0,-3 2 0 16,-1 5-2-16,-3 9 1 0,0 4 1 15,4 4-1-15,3 5 11 0,2 1-6 0,2 6 4 16,4 0-3-16,2 2-5 0,2-3 2 15,1-3-1-15,0-3 0 0,7-3 0 16,1-4 2-16,0-6 1 0,2-5 2 16,6-5 2-16,1-4 0 0,11 0-2 15,-1-9-1-15,2-4-1 0,-1-5 3 16,-3-3-2-16,-1-6-1 0,-2 0 1 16,-4-3-6-16,-6-3 7 0,-5 1-7 15,-7 0-5-15,0 2 7 0,-12 2-11 16,-6 6 9-16,-3 3 1 0,-3 6-2 0,-1 5-3 15,1 8-3-15,3 0-4 0,3 8-8 16,4 7-10-16,5 3-17 0,4 0-9 16,5 3-34-16,12-7-60 0</inkml:trace>
  <inkml:trace contextRef="#ctx0" brushRef="#br0" timeOffset="56305.013">20849 1909 525 0,'0'0'22'16,"0"0"6"-16,-1-77-6 0,-2 65-3 16,1 7-7-16,1 0-7 0,1 5-6 15,-2-1-8-15,2 1-2 0,-3 0-1 16,-2 8 2-16,-1 13 17 0,-1 11 0 16,1 12 4-16,0 9 1 0,-1 10-14 15,4 6 2-15,0 5 2 0,2 2-4 0,1-3 4 16,0-6-2-16,4-5 4 15,4-6 8-15,1-6-6 0,2-4 5 16,1-6-8-16,2-8-10 0,1-8-6 0,1-6-7 16,-1-8-7-16,1-5-19 0,4-5-41 15,-1-6-94-15,4-10-72 0</inkml:trace>
  <inkml:trace contextRef="#ctx0" brushRef="#br0" timeOffset="56467.4741">20596 2305 591 0,'0'0'19'0,"0"0"-10"15,0 0-4-15,0 0-4 0,0 0-1 16,0 0 0-16,117-23-2 0,-60 23-6 16,5 0-15-16,-1 0-31 0,-2 0-54 15,-7 0-155-15</inkml:trace>
  <inkml:trace contextRef="#ctx0" brushRef="#br0" timeOffset="56583.3767">21260 2266 740 0,'0'0'41'0,"0"0"-7"0,0 0-9 0,-3-84-12 16,3 80-12-16,0 4-35 0,0-1-42 16,0 1-235-16,0 0-41 0</inkml:trace>
  <inkml:trace contextRef="#ctx0" brushRef="#br0" timeOffset="59080.883">2043 8858 297 0,'0'0'16'0,"0"0"-5"0,0 0-7 16,0 0-10-16,0 0-1 0,0 0 0 0,0 0 4 15,0 0 4-15,0 0 0 0,43 72 2 16,-25-42 1-16,-1 2 1 0,3-2-1 16,-1 1 1-16,1-1-2 0,-2-3 1 15,-1 0-3-15,-2-7-1 0,-1 0-1 16,-5-8-11-16,-5-4-8 0,2 0-21 16,-1-6-6-16,-2 2-35 0</inkml:trace>
  <inkml:trace contextRef="#ctx0" brushRef="#br0" timeOffset="60357.1652">2114 8993 225 0,'0'0'-3'0,"0"0"3"0,0 0 2 0,0 0 0 15,0 0 1-15,78-32 2 16,-29 14 1-16,7-1 0 0,5-4 1 15,0-3 0-15,2 0-1 0,1-1-4 16,4 1 1-16,3 2-3 0,7-2 1 0,5 0 2 16,5-2 0-16,4-1-1 0,4-5-2 15,6 0 0-15,4-8 0 0,14-1 1 16,6-5 2-16,7 0 0 0,4-4-1 16,4 2 0-16,-1 0-1 0,0 0 1 15,0 1-2-15,3 2 1 0,5 0 1 0,4 0-2 16,5-1-4-16,2 1 3 0,-1-3-2 15,4 2 1-15,-3 0 3 16,-1-2-1-16,2 0 0 0,-2 0 1 16,1-2-1-16,0 2 0 0,2-1-1 0,0 5 1 15,0 0 0-15,-2 2 0 0,0 0 0 16,-3 0-2-16,-1-1 1 0,-3 0 1 16,0-2 2-16,1 0 3 0,0-1-2 15,2-4 4-15,0 2-1 0,1 0 1 16,2 0 1-16,2 1-1 0,3 2-2 0,4 0 0 15,3 0-4-15,1-2-1 0,4-1 0 16,1-1-1-16,-2-1 1 0,2-1 1 16,-1-2-1-16,-4 1 0 15,5-1 0-15,-2-1 1 0,-2 3-1 0,4 1 1 16,-2 2-1-16,-2 0-1 0,-3 2 1 16,0-2 1-16,-1 1-1 0,-2 0 2 15,-2 0-1-15,2-2 2 0,-1-1-1 16,0 2-2-16,4 0 1 0,0 2 2 15,3 1-2-15,2 0 2 0,1 0 1 0,1 0-4 16,-1-1 1-16,-1 3 0 0,-2 2 0 16,-4 2 1-16,-1 2 1 0,-2-1 0 15,1 1 1-15,-1-2 0 0,5 0-3 16,0 0 0-16,5 0 1 0,-1 4-2 16,2-1-2-16,5 1 4 0,-1 0-2 0,0-1 0 15,-2 2-2-15,-2-2 0 0,0 0 1 16,0 0-2-16,0-1 3 15,0-3 1-15,-1-1-1 0,-1-3 2 16,1-1 0-16,0-1 1 0,-2-1-2 0,1 2 1 16,-5 1 0-16,2 4 3 0,-3 0-1 15,1 0 3-15,1 3-1 0,5-2-4 16,3 1 0-16,4 1 1 0,3-1 0 16,3 2 1-16,2 2-1 0,1 0-3 15,-3 1 0-15,-2 3 0 0,-3 1-1 0,-3 2 1 16,0 1-4-16,-1-1 4 0,1 2 0 15,-3-1 2-15,2 1 0 0,-1 0-2 16,-1-1 0-16,-4 1 0 0,-1 0 0 16,0-2-5-16,-1 0 5 0,2 0-2 15,4 0 2-15,5 1 1 0,2-3 0 16,3 2-1-16,-2 0-1 0,-2 1 1 16,-1 0 0-16,-2 1 0 0,-3 0 4 15,0 0-2-15,-5 3-2 0,-3 0 0 16,-4 2 0-16,-6 2 0 0,-4 2 0 0,-3-1 0 15,0 1 1-15,-1 1 0 0,7-1-1 16,6 0 3-16,7 0 0 16,7 1-1-16,7 2 0 0,2 1-3 0,1 2-7 15,-1 1 7-15,-4 1-7 0,-5 2 6 16,-7 3 1-16,-7-2 0 0,-4 2-2 0,-10 1 3 16,-5 1-1-16,-5 0 1 15,-7 0 0-15,-4 1 0 0,-1-2 0 16,-1 3-9-16,2-1 11 0,0 0 1 15,3 2-2-15,0 0 7 0,0 5-12 0,0-1 4 16,-1 1 0-16,-5 1-1 0,-7 1 1 16,-8-3-4-16,-9 2-1 0,-11-2 2 15,-11-1 0-15,-9 2 6 0,-8-2-3 16,-9 0 4-16,-5 1 2 0,-5-2-5 16,-5 1 5-16,-2 0-5 0,1 0 7 0,0 1-7 15,7 1 7-15,8-2-6 16,6 1 0-16,7-2-1 0,-4 1 4 15,-3 0-1-15,-6 1 0 0,-6-3 0 16,-7 2-2-16,-7-1-2 0,-12-1 0 0,-7-1 1 16,-4 1 3-16,-5-1 1 0,0 0 4 15,1 3 1-15,-6-3 0 0,0 0 0 16,0 0-2-16,2 0 1 0,-1 1 0 16,1-1-3-16,-2 0-1 0,1 0-3 15,5 6-6-15,5 3-22 0,2 5-137 0,3 3-95 16</inkml:trace>
  <inkml:trace contextRef="#ctx0" brushRef="#br0" timeOffset="61143.7429">2131 9122 16 0,'0'0'-16'0</inkml:trace>
  <inkml:trace contextRef="#ctx0" brushRef="#br0" timeOffset="61672.6616">2131 9122 214 0,'-36'49'4'0,"4"-28"2"0,-13 9 1 15,-14 12 4-15,-22 9 6 0,-19 16-2 16,-26 12-3-16,-21 10 1 0,-19 5-3 16,-2 2-2-16,12-5 5 0,17-4-8 15,23-8 1-15,25-7-2 0,15-8 1 0,15-9 1 16,17-8 1-16,11-7-2 0,7-8-2 15,9-7 0-15,5-8-3 0,5-8 0 16,1-2 0-16,2-2 1 0,1-1-1 16,3 0-1-16,0-4 1 0,-1 0-2 15,1 0 1-15,0 1 0 0,-2-1-1 16,2 2 4-16,0-2-2 0,0 0 2 16,-1 1 1-16,1-1 2 0,0 0 2 15,0 2 4-15,0-2 4 0,-2 0 4 16,2 0 2-16,0-2-1 0,0-8-3 0,0-10-6 15,6-9-5-15,-3-4-3 0,4-7-7 16,2-5 3-16,1-4 0 16,3-1-1-16,0 0 4 0,4-1-3 15,-1 1-1-15,0 1 2 0,0 6-3 0,-3 8 5 16,-4 10 1-16,-5 11-2 0,-4 9 1 0,0 5-3 16,0-1-3-16,0 1-4 15,0 0 1-15,0 0 0 0,-4 10 4 16,-12 13 2-16,1 11 5 0,-2 5-1 15,4 5 2-15,1-2-3 0,4 0-4 0,2-4 1 16,3-5-2-16,3-2 2 0,6-1 1 16,11-5 2-16,15-11-3 0,21-14-52 15,36-18-168-15</inkml:trace>
  <inkml:trace contextRef="#ctx0" brushRef="#br0" timeOffset="62287.1327">1799 9164 397 0,'0'0'35'0,"0"0"-14"16,0 0-9-16,0 0-12 0,0 0-6 15,0 0 0-15,0 0 2 0,0 0 2 16,0 0 3-16,0 0 4 0,76 37-7 16,-35-20 4-16,5-3 0 0,0-1-4 0,5-2 7 15,-2-2-1-15,-1-2-3 16,-3-1-1-16,-5-2 2 0,-13-3-2 15,-12 1 1-15,-6 0 1 0,-9-2-1 16,-2 7 2-16,-18 17 0 0,-25 23-2 0,-27 32-7 16,-25 24-81-16,-19 19-134 0</inkml:trace>
  <inkml:trace contextRef="#ctx0" brushRef="#br0" timeOffset="69015.8134">12567 14203 489 0,'0'0'36'0,"0"0"-10"16,0 0-10-16,0 0-4 0,0 0-3 16,0 0-3-16,0 0-3 0,0 0-3 15,0 0-3-15,-28-77 0 0,26 77-2 16,2 0 0-16,0 8 2 0,3 12 1 16,8 12 0-16,0 3 1 0,-1 9 0 15,1 6 1-15,-1 3 0 0,-1 4 4 16,1 0-4-16,-4 1-3 0,-2 0-16 0,-1-4-20 15,-1-1-24-15,-2-4-36 16,0-5-83-16</inkml:trace>
  <inkml:trace contextRef="#ctx0" brushRef="#br0" timeOffset="69340.0396">12390 14012 439 0,'0'0'14'0,"0"0"-10"16,0 0-8-16,0 0 0 0,0 0 3 15,0 0 0-15,99 32-1 0,-63-7-1 16,2 6 1-16,0 5 1 0,1 4 0 16,-2 2 0-16,-1 4-2 0,-1 1 5 0,-2-3-4 15,-2-1 2-15,-1-2 2 16,-2-4-1-16,-2-4 3 0,-4 1 0 15,-2-6-1-15,-3-1 0 0,-5-7-3 16,-7-4 2-16,0-5 3 0,-5-2 3 0,-3 3 2 16,-9-3-2-16,-8 3 0 0,-2-3-2 15,-2-3-3-15,-4 0 0 0,-1-1-4 16,0 1-4-16,0-2-12 0,2 1-21 16,9 0-39-16,0-2-57 0,6 0-82 15</inkml:trace>
  <inkml:trace contextRef="#ctx0" brushRef="#br0" timeOffset="69640.2468">13288 13997 414 0,'0'0'44'0,"0"0"-16"0,0 0-16 16,0 0-8-16,0 0-5 0,0 0-2 16,0 0 0-16,0 0 3 0,-77 85 0 15,70-48 0-15,2 6 0 0,5 1-2 16,0-2 4-16,0 1-4 0,6-3 4 16,6-1 0-16,-1-1 1 0,5-2-1 0,3-1 1 15,1-3 5-15,5-3-3 16,1-3 2-16,3-6-7 0,0-8-9 15,2-2-19-15,1-10-30 0,-1 0-28 0,-4-10-59 16</inkml:trace>
  <inkml:trace contextRef="#ctx0" brushRef="#br0" timeOffset="69923.9485">13594 14092 330 0,'0'0'23'15,"0"0"-10"-15,0 0-8 0,0 0-4 16,0 0 1-16,0 0 2 0,0 0-2 0,0 0 2 16,-43 79 0-16,38-49 0 0,2 5 0 15,2-1-1-15,1 2 2 0,0 1-2 16,0-1 3-16,1-1 0 0,4-2-1 16,1-3 0-16,1 0-1 0,4-3 6 15,0-3-3-15,2-1 3 0,1-6-3 0,2-1-3 16,4-4 1-16,0-1-2 0,1-3 1 15,0-2 0-15,1-3-1 16,-7 0-2-16,3-3-1 0,2 0-2 16,-2 0-4-16,1 0-8 0,-3-3-19 0,-5 0-29 15,-2-3-27-15,0 0-126 0</inkml:trace>
  <inkml:trace contextRef="#ctx0" brushRef="#br0" timeOffset="70087.1536">13500 14384 396 0,'0'0'17'0,"0"0"-13"16,0 0-2-16,0 0-7 0,0 0-7 0,88-51-18 16,-47 41-33-16,-2-2-72 0</inkml:trace>
  <inkml:trace contextRef="#ctx0" brushRef="#br0" timeOffset="70643.9481">13671 14016 359 0,'0'0'28'0,"0"0"-13"0,0 0-11 16,0 0-4-16,0 0 1 0,91-64-4 0,-52 57 3 15,6 1-4-15,-2 1 1 0,-1 1-2 16,-3 1 2-16,-6 1 0 15,-9 0 3-15,-6 0 0 0,-6 0 4 16,-8 1 4-16,6-2 2 0,-7 1 9 0,0-1-4 16,2 1 9-16,-5 2-6 0,0-1 3 15,0 1-4-15,0-2-4 0,0 0-6 16,0 1-4-16,0 0-4 0,0 0-2 16,0 1 5-16,0 1-3 0,0 14 5 15,-3 8-4-15,-2 12-1 0,4 3 0 0,-1 6 1 16,2 7-1-16,0 6 0 0,0 3 2 15,0 2-2-15,0-4 2 0,0-4-1 16,0-5 0-16,0-7 5 0,0-8-3 16,0-11 4-16,0-10-1 0,0-6 1 15,0-7 3-15,0 0 2 0,-1 0-4 16,-4-15-7-16,0-13-2 0,-2-9-3 16,2-10 6-16,1-8 1 0,1-8 0 15,1-2 0-15,1-3-4 0,1-1 1 16,0 2-4-16,0 5-2 0,0 2 4 0,0 10-2 15,0 6 5-15,0 9 1 0,0 12 1 16,0 9-2-16,1 9-1 0,-1 5-4 16,3-2-1-16,0-2 2 0,8 4 2 15,6 0 1-15,1 6 1 0,6 8 0 16,-3 3-1-16,-2 3-1 0,-3 0 1 16,-3 1 5-16,-6 0-2 0,-2 2 3 15,-5-2-5-15,-2 0 1 0,-8 4-1 16,-6 0 0-16,-5 6 2 0,0 3-3 15,-2 5-1-15,3 2-12 0,5 1-19 0,3-1-39 16,7-1-72-16,4-5-93 0</inkml:trace>
  <inkml:trace contextRef="#ctx0" brushRef="#br0" timeOffset="70844.878">14687 14206 646 0,'0'0'25'16,"0"0"-12"-16,0 0-10 0,0 0-7 15,0 0 0-15,0 0 2 0,0 0 2 16,102-44 3-16,-55 38-3 0,8-2-3 16,7 1-9-16,0-4-14 0,-8-1-31 15,-5 1-53-15,-15-1-153 0</inkml:trace>
  <inkml:trace contextRef="#ctx0" brushRef="#br0" timeOffset="71665.1327">16288 14464 119 0,'0'0'25'0,"0"0"12"0,73-80 4 15,-59 53 12-15,-5 1 2 0,-6 0-5 0,-3 1-1 16,0 4-15-16,-11 2-5 0,-3 2-8 16,1 3-8-16,3 6-4 0,-5 4-6 15,1 4-2-15,-1 1-3 16,-2 14 0-16,3 5-1 0,0 8 1 0,3 5 0 16,4 2 2-16,1 4 0 0,3-4 0 15,3 3-2-15,0-2 2 0,3 1 4 16,6-3-3-16,5 4 3 0,4-5-6 15,6-4-2-15,3-1 1 0,5-3-1 16,3-7-1-16,1-3 1 0,-1-6-2 0,0-4 3 16,-2-5 0-16,-5-1 3 0,-1-9 1 15,-1-4 2-15,-2-4 1 0,1-1 0 16,-3-4 0-16,-1-1-1 0,0-2-1 16,-4-1-4-16,2-1 5 0,-2 1-4 15,-4 1 7-15,0 2-3 0,-1 1-1 0,-4 2 2 16,-2 5-2-16,-1 0 3 0,-1 5 3 15,-4-1-1-15,0 0 2 16,0 3-3-16,-3-2-3 0,-4 5-2 0,-6 2-2 16,-3 4-1-16,-5 0 1 0,0 10-1 15,-1 8 1-15,2 4-1 0,0 2 2 16,1 2-1-16,6 3 0 0,0-1 6 16,6 3-4-16,4-2 3 0,3 0-2 15,6-4-5-15,6-3 2 0,3-3-2 16,1-5 1-16,-3-5 2 0,3-6 0 0,0-3 1 15,2-6 1-15,7-9 1 0,-6-3-3 16,4-5 3-16,-4-3-3 0,-2-1-4 16,0-2 5-16,0 0-6 0,-2 1 6 15,-2 3 0-15,0 0-1 0,-4 3 1 16,-3 7-1-16,-2 6 1 0,-2 4 0 0,-2 5-1 16,0-1 0-16,0 1-4 0,0-2-1 15,0 2-1-15,1 0 1 16,1 2 2-16,1 13 3 0,2 6-1 15,2 9 1-15,2-1 0 0,3-1 1 0,4 2 4 16,2-5-6-16,3-2-9 0,3-5-14 16,-1-8-31-16,3-10-34 0,-2-3-81 15</inkml:trace>
  <inkml:trace contextRef="#ctx0" brushRef="#br0" timeOffset="71903.6867">17266 13752 477 0,'0'0'25'0,"0"0"-17"0,0 0-9 15,0 0-4-15,0 0 3 0,0 0 2 16,0 0 2-16,46 120 3 0,-29-65-3 16,-1 4 0-16,-1 7-2 0,-2 4-2 15,-3 2 3-15,-2 2-1 0,-3-6 0 0,-4-6-1 16,-1-2-3-16,0-9 0 0,-6-3-12 15,-3-7-12-15,-3-5-23 16,-3-7-45-16,-2-6 6 0,4-8-13 16,3-8-2-16</inkml:trace>
  <inkml:trace contextRef="#ctx0" brushRef="#br0" timeOffset="73445.2459">17141 14441 421 0,'0'0'65'0,"0"0"-20"16,0 0-14-16,0 0-15 0,0 0-8 0,0 0-6 15,0 0-2-15,0 0 1 0,16-94-2 16,15 78 2-16,3-2-2 16,3-4 0-16,3-4 1 0,-1-3-1 0,-1-4 0 15,-1-2 2-15,-1-1-2 0,-5-1 1 16,-5 1-2-16,-6 1 2 0,-3-2-4 16,-8 1-1-16,-5 3 2 0,-2 1-4 15,-2 4 6-15,0 9 2 0,-2 3 0 16,-1 7 3-16,2 5-1 0,-2-1-2 15,3 5-2-15,0-2-1 0,-3 2-3 0,-3 15 2 16,-2 7 2-16,-1 13 3 0,2 9-1 16,1 6 4-16,0 6-4 0,2 6-3 15,1 2 1-15,2 1-2 0,-1-2 3 16,2-6 0-16,0-9 1 0,0-9 1 16,3-9-1-16,0-10-1 0,0-9 3 0,-2-6 3 15,-1-5 3-15,7 0 0 16,8-10-3-16,7-8 0 0,5-9-3 15,2-9-1-15,-3-3 1 0,2-2-1 16,-2-2 0-16,-2 4 2 0,-2 3 0 0,-6 7 2 16,-3 11-2-16,-5 6-3 0,-2 4-1 15,-3 5-3-15,9 3 0 0,1 0 0 16,7 14 1-16,3 6 0 0,0 7 0 16,-3 5 0-16,-3 4 1 0,-2 0 0 15,-2 1 0-15,0-4-1 0,0-4 1 0,0-5-1 16,-4-10 1-16,-2-6 1 0,-4-4 0 15,2-4 0-15,6 0 1 16,2-8 0-16,4-7-1 0,-5-4 3 0,1-4-3 16,-1-4 1-16,-4-4 0 0,1-2 0 15,-2 0-1-15,-1 1 2 0,-2 2-1 16,-1 8 0-16,-1 1-1 0,-1 9 0 16,-1 6 0-16,2 0 0 0,-2 6-1 15,0-2-2-15,0 2-1 0,0 0-1 16,1 0 3-16,-1 10 0 0,0 12 1 0,0 8-1 15,2 4 1-15,-1 1-1 16,2 1 2-16,1-1-2 0,-1-3 2 16,1-3-2-16,2-3 1 0,1-7 1 0,-2-4 1 15,5-4 0-15,-4-5 1 0,2-2 0 16,8-4 2-16,2 0-1 0,5-9 0 0,0-6-1 16,-1-3-1-16,-2-5 1 15,-2-1-2-15,-6-3 2 0,-5 0-1 16,-5-3 1-16,-2 0-3 0,-10 3 0 15,-9 2-2-15,0 5-1 0,-4 4 1 0,7 7 1 16,0 5 0-16,1 4-1 0,4 2 0 16,1 6 1-16,4 6 0 0,6 4 0 15,0 2 2-15,7 4-5 0,8-3 5 16,7-1-1-16,5-3 0 0,8-5 2 16,4-1-1-16,6-6-1 0,1-5 1 15,4 0 1-15,1-10-1 0,-3-2 2 0,-1-5 0 16,-6-3 0-16,-5-2-1 15,-4-3 0-15,-4 1-1 0,-7 0 2 16,-2 1-1-16,-3 3 2 0,-7 5-2 0,-1 0 2 16,-4 4-2-16,-2 5 1 0,-2-4-2 15,0 4 0-15,0-2-1 0,-5-1 1 16,-7 7-2-16,-4 2-1 0,-6 5 2 16,-5 9-2-16,-1 4 3 0,2 4-2 15,0 6 1-15,3-1 0 0,0 5 0 0,3 1-1 16,6 1 2-16,6-2-1 0,2-1 1 15,6-3 0-15,6-5 1 0,7-4 1 16,7-4-2-16,5-7 2 0,8-8 2 16,0-3-2-16,6-13 0 0,2-12 1 15,0-7-2-15,2-9 2 0,-4-6-3 16,-3-6 2-16,-7-2-2 0,-5-1 1 16,-6 0-2-16,-8 1-3 0,-7 0 2 15,-3 4-4-15,-2 1 5 0,-7 4 1 16,-5 5 0-16,0 6 2 0,-2 8 0 0,3 5 4 15,2 11-1-15,5 4-2 0,3 7-2 16,-2 3-3-16,-4 8-1 0,-2 11 1 16,-1 12 1-16,4 6-1 15,0 12 2-15,3 4 4 0,3 8-2 0,1 4 0 16,1 5-1-16,0 3-3 0,3 1 2 0,4-2-1 16,1-3 1-16,3-9-1 15,6-10 0-15,2-9-4 0,7-9-5 16,3-10-9-16,3-9-15 0,-1-8-11 15,-2-5-17-15,-1-5-6 0,-7-8 0 0,-6-8 7 16,-4-3 14-16,-5-5 20 0,-4-2 12 16,-2-5 17-16,-2-1 7 0,-4 0 12 15,-2 2 9-15,2 3 5 0,2 10 8 16,1 3-2-16,0 8-7 0,1 6-4 16,2 0-12-16,0 5-9 0,-1-2-4 15,1-1-4-15,3 0 0 0,7 1 1 0,9-1 3 16,0 3 0-16,5 0 4 15,-7 0 5-15,1 0 0 0,2 1 1 16,0-1 1-16,-1 2 1 0,0-2-2 0,-3-2 1 16,0-7-3-16,1-3-3 0,-1-2-3 15,-4-3-2-15,-1 1-4 0,-4-4 2 16,-1 0-1-16,-1 5 1 0,-4-3 0 16,-1-2-1-16,0-1-1 0,-3-4-6 15,-6 4 4-15,-1 3-5 0,0 7 5 0,-3 4-1 16,-4 5-1-16,-4 2 2 0,-7 7 1 15,-3 11 7-15,2 4-4 0,-1 6 6 16,4 3-6-16,1 4-3 0,9 3 1 16,4 3-2-16,6 4 2 0,6 2-3 15,0 3 1-15,13-2-11 0,7-1-21 16,9-6-41-16,14-8-45 0,22-7-136 16</inkml:trace>
  <inkml:trace contextRef="#ctx0" brushRef="#br0" timeOffset="74159.8619">20343 14293 306 0,'0'0'3'16,"0"0"7"-16,0 0 21 0,0 0 30 16,0 0 17-16,0 0 1 0,0 0-20 15,0 0-29-15,85-53-16 0,-65 24-8 16,4-5 0-16,3-2-2 0,3-2 0 16,4-1-2-16,2-3 1 0,0 2-4 15,0 0-4-15,-4 3 3 0,-3 3-5 16,-6 2 1-16,-7 4-2 0,-5 8-6 15,-5 8-1-15,-3 8-4 0,-3 4-3 16,0-4-2-16,0 1 4 0,-6 1 3 0,-2 2 6 16,-4 7 4-16,1 11 4 0,2 4 0 15,3 2 5-15,3 2-1 0,3 0 2 16,0-3-2-16,2-1-2 0,6-1 1 16,1-1 0-16,3 0 2 0,3 1 0 15,3 0 0-15,2 1-2 0,2-1 0 0,0 0-1 16,1-1 1-16,0 1 0 0,0-1 0 15,-4 0 0-15,1-2 0 0,-5-2-1 16,-4-5 1-16,-5-2 0 0,-3-7 4 16,-3 3 3-16,-3 3 2 0,-6 4-1 15,-7 0-4-15,5-5-3 0,-4-3 1 16,7 0-1-16,3-3 2 0,1 1-1 16,4-2-1-16,0 0-1 0,0 0-2 15,0-2-3-15,9-12-1 0,9-4-4 16,4-5-2-16,4-5-3 0,0 0-2 0,-1-1 4 15,-4 2 5-15,-2 0 4 0,-3 2 4 16,-6 1 5-16,-2 6 1 0,-4 1 6 16,0 6 4-16,-3 6 3 15,1 0-3-15,-2 5-3 0,0-2-8 0,0 2-5 16,1 0-3-16,2 2 0 0,2 16 3 16,0 16 3-16,1 13-2 0,1 10 1 15,-1 10 1-15,-3 4-5 0,0 2 5 16,-2 4 2-16,1 0-1 0,-1 1 0 15,2 0-3-15,2 0-5 0,2-6 0 0,-3-8-12 16,0-9-14-16,-1-14-46 0,-1-14-54 16,-2-13-112-16</inkml:trace>
  <inkml:trace contextRef="#ctx0" brushRef="#br0" timeOffset="74727.4277">21150 14064 447 0,'0'0'23'0,"0"0"-11"0,0 0-4 16,0 0-3-16,95-62-2 0,-66 62 0 15,3 2-3-15,0 9 0 0,0 3 0 16,-2 5-1-16,-4 4 1 0,-4 3 0 16,-3 3-2-16,-6 3 4 0,-3-1-4 15,-6 0 4-15,-4-3-1 0,-1 0 4 0,-8-4 3 16,-6-4 0-16,1-3 0 0,1-9 0 15,6-1-3-15,4-4 0 0,3-3 1 16,-2 0 1-16,2 0-3 16,-1 0 2-16,1 0-4 0,4-5-2 0,11-7-1 15,8-8 0-15,6-3-1 0,6-1-2 16,-1-4 2-16,5-2 0 0,-3-3 3 16,-2 1 0-16,-4-1 1 0,-4 2 0 15,-8 1 1-15,-4 3-2 0,-7 7 2 16,-5 0-1-16,-1 8 0 0,-1 0 0 0,0 1-1 15,-6 2-2-15,2 0-1 0,1 5 0 16,-7 2 0-16,-2 2 2 0,-1 2-2 16,-6 10 0-16,5 1 0 15,4 7-2-15,3 3 3 0,2 3 1 0,5 1-2 16,0 4 2-16,5-1 0 0,3 0-2 16,5-1 2-16,-1-5 0 0,3-1 0 15,0-5 2-15,-3-7 0 0,4-5 3 16,0-6 0-16,1 0 0 0,6-12 2 15,-2-6-3-15,-3-5 1 0,-2-4 0 0,-1-2 2 16,-7-1 0-16,-3-1-2 0,-5 0-1 16,-6 3-1-16,-10-1-3 0,-9 5 2 15,-7 1-4-15,-4 5 2 0,-1 4-4 16,1 5-4-16,4 5-7 0,4 4-6 16,9 5-5-16,4 8-9 0,7 5-5 0,7-2-22 15,4 3-22-15,13-4-71 0</inkml:trace>
  <inkml:trace contextRef="#ctx0" brushRef="#br0" timeOffset="74944.6471">22129 13623 407 0,'0'0'52'0,"4"-77"-6"0,-4 49-11 16,0 6-10-16,0 8-4 0,0 7-10 15,0 0-5-15,0 7-7 0,0 0-3 0,0 0 0 16,4 14 0-16,1 15 2 0,4 13 2 15,2 13-2-15,-1 6 2 16,2 4 4-16,1-1-4 0,-2 4 4 0,2-4-4 16,-3-2-3-16,-1 0 2 0,-3-2-7 15,1-5-2-15,-4-4-9 0,0-6-12 16,-3-8-32-16,0-7-30 0,0-10-59 16</inkml:trace>
  <inkml:trace contextRef="#ctx0" brushRef="#br0" timeOffset="75085.4077">21903 14016 610 0,'0'0'17'0,"0"0"-10"0,0 0-5 16,103-59-4-16,-34 49-11 0,19 0-62 16,14 3-187-16,15 0-10 0</inkml:trace>
  <inkml:trace contextRef="#ctx0" brushRef="#br0" timeOffset="75626.4741">23708 14104 31 0,'0'0'0'0,"0"0"37"0,0 0-37 0,0 0 50 16,0 0 18-16,26-99 1 0,-25 71-9 16,-1-1-3-16,-10 2-14 0,-6-1-10 15,-5 4-11-15,-4 5-4 0,0 5-5 0,-2 4-3 16,-1 7-8-16,3 3-1 0,0 7 3 15,1 13-6-15,0 5 5 0,0 7-3 16,1 8-2-16,2 0 2 0,5 7-2 16,4 2 0-16,3 0 0 0,6 1 1 15,3-3 1-15,0-6 0 0,6-6-1 16,6-9 1-16,-3-12 2 0,4-6 2 16,8-8 3-16,2-10-1 0,8-15 1 15,4-7-3-15,1-14 0 0,2-6-3 16,-1-7 3-16,0-4-2 0,-4-2-5 0,-4-3 3 15,-3-4-3-15,-4 0 3 0,-5-1 2 16,-4-2-2-16,-5 4 2 16,-5 7-2-16,-3 8 3 0,-1 9 0 0,-7 13 1 15,2 12 1-15,1 11-1 0,4 7-4 16,-5 4-4-16,-1 12 2 0,-5 15-2 16,1 16 2-16,3 13 0 0,4 12 0 15,4 5-3-15,2 6-1 0,11 0-10 16,1 0-22-16,5-2-26 0,4-4-34 15,0-7-8-15,6-9-9 0</inkml:trace>
  <inkml:trace contextRef="#ctx0" brushRef="#br0" timeOffset="75940.6809">24202 13916 252 0,'0'0'22'15,"0"0"-5"-15,-8-86-1 0,6 72 7 0,2 8-1 16,0 6-2-16,-2-2-12 0,2 2-6 15,0 0-4-15,-3 0-2 16,0 11 8-16,1 9-3 0,1 9 4 0,1 3-1 16,0 1-3-16,1 0 4 0,4-1-5 15,2-1 3-15,1-4 2 0,0-3-1 16,2-6 2-16,-2-4 1 0,0-5 4 16,-1-4 8-16,2-4 10 0,5-1 2 15,2-1-3-15,6-10-9 0,1-4-10 0,-2-3-3 16,1-4-4-16,-2-1 0 0,-5-2 1 15,-4-1-2-15,-5-2 1 0,-6 3-3 16,-4 0-5-16,-12 1 0 0,-4 5-11 16,-6 2-1-16,-2 6-6 0,2 8-9 15,0 3-6-15,6 6-9 0,-2 11-3 16,4 9-24-16,3 3-120 0</inkml:trace>
  <inkml:trace contextRef="#ctx0" brushRef="#br0" timeOffset="76611.1569">24612 13773 92 0,'0'0'8'0,"0"0"2"15,0 0 0-15,0 0 2 0,0 0 0 0,0 0 1 16,58 79 1-16,-48-63-1 0,3-4 4 16,-2 0 7-16,1-4 5 0,-1-5 11 15,-2-1 1-15,2-2-4 0,4 0-2 16,-3-7-11-16,4-4-13 0,-5-3-3 16,-1-1-8-16,-3 5 2 0,-2-5-2 0,-1 5-1 15,-4-3-2-15,0-6-7 16,0 1-7-16,-3-2-7 0,-3 7-3 15,-2 2 2-15,-7 4 10 0,7 4 5 16,-9 0 7-16,0 3 3 0,0 5 3 0,-2 6 1 16,3 5 2-16,3 2 1 0,2 3 1 15,5 3 2-15,3 2 1 0,3 2 1 16,6 0 2-16,7 0 1 0,3-2-3 16,4-4 1-16,4-2 0 0,3-5-1 15,5-4 0-15,5-7 0 0,4-4-1 0,4-4-1 16,2-11-3-16,2-7-3 0,-2-5-1 15,-5-6-4-15,-5-5-2 0,-7-2 1 16,-6-4-4-16,-8 0 3 16,-8-1-3-16,-8 1-2 0,0 3-2 0,-8 3-2 15,-8 7 2-15,-2 10 1 0,4 7 2 16,-1 10 1-16,0 4 2 0,1 11-4 16,1 9 1-16,5 3 3 0,6 9 0 15,2 0 3-15,8 4 0 0,7-1 0 16,4 2 0-16,2 1-2 0,2-3 8 15,1 2-3-15,4-4 3 0,-1-1-1 0,1-4-4 16,1-2 1-16,-2-5 0 0,-1-1-1 16,-3-3 3-16,-1-5-1 15,-8-3 0-15,-2-3 1 0,-2-1 1 0,-7-4 6 16,1 1 9-16,-4-2 2 0,0 0-1 0,-1 0-9 16,-15 0-9-16,-6 0-4 15,-11 0-6-15,0 0-10 0,1 3-25 16,6 3-35-16,9 0-148 0</inkml:trace>
  <inkml:trace contextRef="#ctx0" brushRef="#br0" timeOffset="77552.8455">26156 13613 484 0,'0'0'18'16,"0"0"-16"-16,0 0-3 0,0 0 1 0,0 0 1 16,22 87 0-16,-10-44-1 0,0 4 6 15,-1-1-5-15,-1-4 3 0,0-4-2 16,-3-4-3-16,-3-13 1 0,-1-9 0 16,-1-6 2-16,-2-6 10 0,0 0 10 15,0 0 2-15,4 0-2 0,5-6-8 0,1-9-11 16,6-8-2-16,1-6 0 0,5-1-4 15,1-4 2-15,0 1-3 16,2 3 5-16,-4 2-1 0,-2 4 0 16,0 6-1-16,-7 7 0 0,-4 4 0 0,2 6-1 15,1 1-1-15,4 5 2 0,3 9-1 16,-1 6 1-16,-1 4 0 0,-3 3 1 16,0 2 4-16,3 0-4 0,-3-1 4 15,3-1-3-15,-2-5-4 0,2-4 3 16,-7-6-1-16,-2-5 1 0,3-6 1 0,0-1 1 15,5-6 0-15,5-9 0 0,-3-5 1 16,-2-2-2-16,-1-7-3 0,-2-1 3 16,-3-1-3-16,1 0 3 15,-2 0 0-15,1 1 0 0,0 1 0 0,-1 3-2 16,0 8 1-16,-5 7 0 0,-1 6-2 0,-2 5 0 16,0-2-4-16,0 2 0 15,0 0 2-15,0 0-2 0,0 14 4 0,0 6-1 16,0 8 2-16,0-1 0 15,0 2 1-15,0-3-1 0,0-1 1 0,0 0-1 16,5-5 7-16,2 0-5 0,-3-6 4 16,2-2-2-16,1-1-3 0,-1-6 3 15,7 2 0-15,2-4-1 16,2-3 3-16,3-1-3 0,3-10 1 0,-3-1-2 16,0-5-4-16,-3-3 4 0,-6 1-5 15,-1-4 4-15,-7-2 1 0,-3 1-2 0,-6-2 1 16,-12 0-5-16,-7 2-1 15,-4 2-8-15,-1 2-5 0,1 4-2 16,10 7-4-16,-1 5-2 0,5 4 5 0,5 0 0 16,-1 9 3-16,5-2-3 0,6 3-3 15,0 0-5-15,9-1-12 0,8-2-4 16,8-7-2-16,5 0 2 0,7-14 6 16,2-4 4-16,2-8 10 0,0-3 8 15,-1-5 13-15,-4-3 19 0,-3-3 13 0,-2-2 13 16,-4-1 16-16,1 1-1 0,-2-2 2 15,-6-2-11-15,0 2-10 0,-5-1-6 16,-5 4-3-16,-6 3 0 0,-4 5 1 16,0 4-2-16,-1 9-5 0,-1 9-3 15,1 6-8-15,1 5-4 0,-2 0-6 16,-1 0-2-16,-4 11 0 0,0 10 2 16,0 13-2-16,2 8 3 0,4 8 4 15,-1 5-4-15,2 4 4 0,0 3-4 16,0 4-3-16,0 2 2 0,2 2-3 0,2-2 4 15,2-2-1-15,-1-5 1 0,0-8 2 16,1-8-5-16,-2-9-5 0,-1-10-14 16,-1-12-23-16,-2-3-16 15,0-6-24-15,0 0-19 0,-9-2-40 0</inkml:trace>
  <inkml:trace contextRef="#ctx0" brushRef="#br0" timeOffset="77685.1206">26915 13530 513 0,'0'0'17'0,"81"-47"-5"16,-19 32-6-16,11 3-3 0,6 6-7 15,2 2-26-15,0 2-77 0,-4-1-138 16</inkml:trace>
  <inkml:trace contextRef="#ctx0" brushRef="#br0" timeOffset="79574.7215">28481 13518 356 0,'0'0'58'0,"0"0"-5"16,-59-91-8-16,45 67-9 0,5 9-8 0,3 4-9 15,5 8-11-15,1-2-5 0,9 1-3 16,11 1-3-16,7 2 6 0,5 1-5 16,3 13 1-16,-1 6 1 15,1 4-2-15,-4 7 1 0,-5 0 1 0,-5 2-2 16,-8 1 2-16,-4-2-1 0,-4-3 1 16,-5-10-1-16,0-1 2 0,-3-2 0 15,-3-8 0-15,1 2 2 0,2-6 1 16,3-3-2-16,-4 0 0 0,0 0-1 15,-2-5-4-15,0-9-2 0,6-4-3 0,3-9-4 16,11-2-6-16,3-1-7 0,3-2-9 16,3 0-5-16,-2 1-3 0,0 3 0 15,-1 1 5-15,-4 2 6 0,-2 4 10 16,-4 7 12-16,-5 5 8 0,-2 6 6 16,-3 3 6-16,0-1-3 0,0 1-2 0,0-2-4 15,0 2-4-15,0-2 1 16,1 2 0-16,2 0 3 0,1 0 1 0,1 0 6 15,3 5 6-15,7 3 1 16,-4-1 3-16,8 2 1 0,-6-3-6 0,2-2 3 16,3-3-3-16,4-1-2 0,4 0-3 15,-1-3-2-15,1-5-3 0,0-1-1 16,-2 0-1-16,-2-2-1 0,-3 1-3 16,-6 1 1-16,-4 0 0 0,-5 1-3 15,-4-3-2-15,0-2-3 0,-6 2-2 0,-10-1 2 16,-4 6 3-16,-6 5 1 0,-4 1 4 15,-2 1 1-15,0 8 5 0,1 5 0 16,6 1 3-16,2 1-1 0,5 4 1 16,4 2-3-16,5 2-1 0,4 0-1 15,5 2-2-15,0 3 1 0,6 0 1 16,6-1-2-16,8 1 1 0,5-3-1 16,4-3 0-16,7-5 0 0,4-7-3 15,5-7-6-15,3-4-4 0,2-6-18 16,-2-9-16-16,0-6-14 0,-7-4-11 0,-8 0 15 15,-6-4 17-15,-5 0 20 0,-6-2 17 16,-3 1 5-16,-6 0 7 0,0 0-1 16,-1 2 8-16,-3 7 9 0,-2 1 7 15,1 8 17-15,-2 6-4 0,1 0-9 16,-1 6-17-16,0-1-15 0,0 1-6 16,2 0 0-16,-1 0 7 0,1 13-3 0,0 7 4 15,0 9-1-15,-1 0-2 0,-1-1 2 16,0 1 1-16,0-3-6 15,0-6 1-15,0 0-1 0,0-7 0 0,0-7 2 16,0 2-1-16,0-8 2 0,0 0 3 16,0 0 2-16,6 0 0 0,9-2-2 15,4-8-2-15,7-7-3 0,1-4-1 16,-1-2 0-16,0-1-2 0,-2 1 2 16,-2 2 1-16,-2 4-2 0,-6 5 0 15,-3 3 0-15,-4 2-2 0,-4 4 0 16,0 2-2-16,-3 1-2 0,3 0 2 15,5 3 1-15,1 9 0 0,0 5 3 16,-3 4 0-16,-2 4 0 0,2 0 0 0,-3 4 0 16,0-1 0-16,0-3 1 0,-2-7 2 15,0-7-2-15,1 0 0 0,-1-7 2 16,1 2 2-16,-1-2 3 0,-1-4 9 16,5 0 0-16,8-2-2 0,3-9-2 15,7-2-8-15,1-6-2 0,2-2-2 0,2 0 1 16,-1 0-1-16,2-2 0 0,0 0-4 15,-3 3-7-15,-3 1 0 0,-8 5 0 16,-2 3 2-16,-6 5 4 16,-4 4 2-16,1 0-3 0,-4 2 1 0,2 0-1 15,3 4 2-15,1 9 0 0,0 5 3 16,-3 1 0-16,1 2 0 0,1 3 0 16,2-1 1-16,1 1-1 0,6-3 2 15,4 0 1-15,5-3 0 0,6 0 0 16,7-6 2-16,5 1-3 0,4-6 1 0,5-4-2 15,4-3 0-15,1 0 2 0,0-7 1 16,0-4 1-16,-5-2-2 16,-8-4-2-16,-4-2 2 0,-6-2-2 15,-6 0 0-15,-3 0 1 0,-6-2-1 0,-4 0 1 16,-2 2-1-16,-6 6-1 0,-2-2 0 0,-3 7 0 16,0-3-2-16,-2-1-1 15,-4 7 1-15,-6-2-3 0,-7 6 3 0,-1 3 2 16,-11 0 1-16,2 9 0 15,0 3 1-15,1 5 0 0,2 1-5 0,0 4 1 16,5 0 0-16,1 4-1 0,4 0 3 16,8 0 1-16,2 1 1 0,6-3-2 15,0-1 1-15,4-3 3 0,8-3-1 16,-2-9 3-16,4-1 3 0,3-7-2 16,4 0 3-16,6-11-3 0,-1-4-2 15,2-4 0-15,-2-3-3 0,0-1-1 16,-2-1 0-16,-2 1-1 0,0 2-1 15,-4 1 1-15,-4 0-3 0,-6 7-2 16,1-1-1-16,-6 5-4 0,-2 4 1 0,1 1-4 16,-2 4-1-16,0-2 1 0,0 2 2 15,0 0 2-15,0 0 5 0,0 0 1 16,-3 9 1-16,0 1 0 0,-1 8 2 16,4 0-1-16,0 1 1 0,4 7 1 15,5-6-1-15,1-2 2 0,4-1-1 0,4-3 1 16,3-2 0-16,5-2 0 0,0-5 0 15,2-3 3-15,-2-2-3 0,3 0-1 16,0-7 0-16,-2-5-1 16,-1-1 1-16,-3-1 1 0,-2-1-2 0,-3-1 5 15,1 0-5-15,-3-2 5 0,-3 0 0 16,-1-1-4-16,-6 4 2 0,-4-1-4 16,-2-4-8-16,0 0 3 0,-1 0-4 15,-2 5 5-15,0 6 1 0,2 4 2 16,1 1 0-16,0 4-2 0,-2-2 1 0,2 2-1 15,0 0 1-15,-1 2 2 0,1 11 2 16,0 7 2-16,0 6-1 0,0-2 0 16,3 1 0-16,1-1-1 15,0-1 5-15,2 1-6 0,-2-1-1 0,1-2-1 16,-4-6-5-16,-1-1-31 0,0-5-44 16,0-5-145-16</inkml:trace>
  <inkml:trace contextRef="#ctx0" brushRef="#br0" timeOffset="79716.1239">31202 12973 403 0,'0'0'22'0,"0"0"-15"16,0 0-9-16,0 0-4 0,0 0-8 16,0 0-22-16,0 0-46 0,0 0-131 15</inkml:trace>
  <inkml:trace contextRef="#ctx0" brushRef="#br0" timeOffset="80054.3934">31402 13190 330 0,'0'0'35'0,"0"0"-11"16,0 0-11-16,0 0-9 0,0 0 0 15,0 0-4-15,79-1 3 0,-64 21-1 0,-3 1 0 16,-2 3 5-16,0 1 0 0,-2-3 2 15,-3 1 0-15,0-6 0 0,-1 0-1 16,0-7-1-16,-1-1 0 0,0 0 0 16,-1-6 4-16,0 2 7 0,3-5 4 15,5 0-1-15,7-5-3 0,5-7-8 16,0-4-6-16,-1-7-1 0,1-1-2 16,-4-6-2-16,-1 2-3 0,-4-4 2 15,0 2-5-15,-3 2 6 0,-4 9 1 16,-2 7 0-16,-2 9-1 0,-2 3-3 0,0-2 0 15,0 2-2-15,0 2 3 0,0 13 3 16,0 9 5-16,2 10-3 16,6 3 3-16,2 1-5 0,7 1-7 0,6 0-30 15,5-3-80-15,5-3-135 0</inkml:trace>
  <inkml:trace contextRef="#ctx0" brushRef="#br0" timeOffset="80425.3588">32191 13406 620 0,'0'0'0'0,"0"0"2"0,0 0-2 0,0 0 2 15,76-87 1-15,-40 55-3 0,2 2-6 16,-6 0 4-16,-6 3-4 0,-7 1 1 0,-9 9-2 16,-6 7-7-16,-4-2-9 0,-1 7-4 15,-7-3 0-15,-9 2-1 0,-3 6 6 16,-5 3 4-16,-5 8 3 0,5 4 3 16,5 2 9-16,6 4-1 0,3 0 7 15,4 2-2-15,6 1-2 0,1 2 3 0,11 0-3 16,5 0 1-16,9 1 0 0,2-3 1 15,4-1 1-15,-2-3 0 0,-2 0-2 16,-5-4 3-16,-3 0-3 16,-9-5 0-16,-9 5 1 0,-5 4-9 0,-23 3-72 15,-20 8-133-15</inkml:trace>
  <inkml:trace contextRef="#ctx0" brushRef="#br0" timeOffset="81195.2793">28466 15132 268 0,'0'0'52'0,"43"-138"-7"0,-30 66 3 15,-6 1-9-15,-5 6 0 0,-2 7 3 16,-2 10-14-16,-4 7-7 0,-2 10-7 15,2 12-3-15,3 8-8 0,1 6-6 16,2 5-5-16,-4 0 0 0,3 20 2 0,-2 15 1 16,0 24 4-16,3 17-1 0,0 18 2 15,0 12 2-15,6 6 1 0,4 2 0 16,2-1-1-16,3-2-4 0,0-5 2 16,1-7-4-16,-5-8 5 0,-2-12 2 15,-4-10-10-15,-5-9 1 0,0-12-5 0,-9-11-12 16,1-14-1-16,-4-14-8 0,-5-6-7 15,-3-6 3-15,-7-11 1 16,1-9 3-16,-5-7 7 0,-2-8 7 0,0-7 0 16,-5-3 5-16,1-4 6 0,-2-3 9 15,-2-2 22-15,5 1 14 0,1 2 14 16,6 5 5-16,5 6-9 0,9 10-8 16,8 6-14-16,7 5-13 0,13 4-9 15,16 5-3-15,13-1-2 0,16 3 2 16,10 2 0-16,10 2-1 0,6 0-1 0,-3 3 2 15,-3 0-1-15,-7-1 2 0,-9-2-2 16,-12 2-3-16,-9-4 2 0,-9-4 1 16,-8 0 1-16,-5-5 3 0,-4-5-2 15,-5-2-3-15,-2-2 4 0,-2-2-4 16,-3 2 5-16,0-2-1 0,-3 9 1 16,1 1 2-16,-1 7-2 0,0 4 1 15,0 2-2-15,0 6-1 0,0-2-4 16,0 2-1-16,0 0 0 0,2 0-2 15,2 5 3-15,2 10 0 0,4 8 2 0,-4 6-3 16,-2 3 2-16,-1 4 6 0,-1 3-4 16,-2 3 3-16,0-2-3 0,0 3-2 15,-2-4-1-15,-1-2-10 0,0-2-12 16,-4-6-37-16,-4-7-55 0,2-6-132 16</inkml:trace>
  <inkml:trace contextRef="#ctx0" brushRef="#br0" timeOffset="81305.2078">28933 14800 88 0,'0'0'-47'16</inkml:trace>
  <inkml:trace contextRef="#ctx0" brushRef="#br0" timeOffset="81713.8644">29067 15125 414 0,'0'0'26'0,"0"0"-6"16,0 0-5-16,81-57-7 0,-55 50-2 15,-7 2-2-15,1 4-2 0,-2 1 0 16,-1 3 1-16,0 5-6 0,-1 7 3 16,-4 1 0-16,-3 2 0 0,-4 5 3 15,-2 1 3-15,-3 1-2 0,0 0 2 16,-6-1-3-16,-1-10-2 0,0 0 3 0,2-7-2 15,3-3 3-15,0 0 7 0,2-4 2 16,0 0 0-16,0 0-4 0,6-10-2 16,9-9-7-16,6-6-3 0,5-5 2 15,3 0-5-15,0-2 5 0,-3 3 2 16,-3 0-2-16,-1 2 1 0,-3 5 1 16,-8 7 1-16,-2 1 1 0,-2 5 3 15,-6 4-1-15,2 3 0 0,-3 2-2 16,0-2-2-16,0 2-3 0,2 0-2 15,-2 0-2-15,1 0 2 0,1 12 1 0,1 10-1 16,0 9 3-16,1 2-1 0,0 3 2 16,2 3 4-16,1 2-4 0,2-2 4 15,1-1-4-15,6-1-3 0,3-3 0 16,3-2-5-16,4-4-2 0,4-4-19 16,8-6-33-16,5-7-55 0,3-7-136 15</inkml:trace>
  <inkml:trace contextRef="#ctx0" brushRef="#br0" timeOffset="82466.6498">29938 15045 220 0,'0'0'9'0,"0"0"6"15,0 0-4-15,0 0 1 0,0 0 2 0,0 0 0 16,0 0 7-16,0 0 0 0,85 38 2 15,-75-35 0-15,1 2-1 0,1-3-5 16,0 0-5-16,1-2-1 0,0 0-4 16,0 0 0-16,3-1 0 0,-2-5-4 15,2-3-1-15,-6 3-1 0,2-5-1 16,-5 0-1-16,-1 3-4 0,0-8-8 16,-2 7-11-16,-4-3-15 0,0-3-7 15,-4 6 0-15,-6-2 9 0,2 6 17 16,-7 4 13-16,-6 1 14 0,-1 3 9 0,-5 8 5 15,2 4 2-15,3 2-2 0,2 3-3 16,3 3-7-16,4 0-2 0,4 2-3 16,4-1-1-16,5 0 5 0,0-1-3 15,10-2 2-15,4-1 0 0,8-2 0 16,7-3 5-16,7-1-4 0,11-4 0 16,7-2-2-16,9-3-2 0,7-5 0 15,3 0-4-15,0 0 2 0,-2-2-3 16,-6-4-4-16,-9-4 1 0,-9 2-2 15,-11-4-1-15,-10-3 5 0,-6-2 1 0,-10-3-1 16,-4 5 5-16,-3-3-3 0,-3 0 5 16,0 4-1-16,0-7-1 0,-1 4-2 15,-2 7-2-15,-3-6-1 0,3 7-1 16,-3 3-1-16,0 0 0 0,-5 5-1 16,-5 1 1-16,-4 0 1 0,-8 11-1 0,1 1 1 15,0 4-1-15,0 4-1 16,3-1 3-16,4 4 3 0,5-1-2 15,5 5 2-15,6-4-1 0,4 2-1 16,1-4 3-16,9-1 0 0,3-5 0 0,4-4 5 16,2-5 1-16,4-4 4 0,3-2-1 15,2-9-1-15,2-9-2 0,2-6-4 16,1-5-5-16,-1-8-3 0,0-8 2 16,-3-9-5-16,-3-7 6 0,-6-5 0 15,-1-5 1-15,-6-1-2 0,-4-1-6 0,-5 2-8 16,-4-1-8-16,0 6-5 0,-10 2 6 15,0 6 6-15,-3 11 13 16,0 8 8-16,6 14 4 0,1 10 0 0,4 10-4 16,-4 5-3-16,-3 13-6 0,-3 12 1 15,-2 17 2-15,5 10 5 0,4 12-3 0,4 11 2 16,1 13-3-16,0 10-6 16,6 7-3-16,3-1-29 0,5-6-35 15,2-10-157-15</inkml:trace>
  <inkml:trace contextRef="#ctx0" brushRef="#br0" timeOffset="82585.9089">31434 15297 721 0,'0'0'54'0,"0"0"-18"0,9-104-10 0,-9 82-19 16,0 10-5-16,-1 8-30 0,-5 4-23 16,-6 16-198-16,-1 12-79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23:10.865"/>
    </inkml:context>
    <inkml:brush xml:id="br0">
      <inkml:brushProperty name="width" value="0.05292" units="cm"/>
      <inkml:brushProperty name="height" value="0.05292" units="cm"/>
      <inkml:brushProperty name="color" value="#FF0000"/>
    </inkml:brush>
  </inkml:definitions>
  <inkml:trace contextRef="#ctx0" brushRef="#br0">1794 1483 165 0,'0'0'38'15,"0"0"0"-15,0 0 2 0,0 0 0 0,0 0-4 16,-59-78-1-16,52 65-3 16,-2 1-1-16,3-4-4 0,3 7-2 15,-4-4-7-15,3 4-4 0,2 4-3 16,1 1-5-16,1 4-3 0,-3-1-1 0,3 1-5 15,0 0-1-15,0-1-5 0,0 1 0 16,0 0 1-16,0 0-2 0,6 15 5 16,8 6 3-16,5 9-2 0,6 6 3 15,-1 3-1-15,-1 5 1 0,2 3 1 16,-2 3-1-16,0 0 3 0,0 2-2 16,-2-3 1-16,-1-2 18 0,-4-1-2 15,1-2 0-15,-4 1-2 0,-3-2-27 16,2-2-9-16,-5-2-28 0,0-3-31 15,-1-12-46-15,0-9-112 0</inkml:trace>
  <inkml:trace contextRef="#ctx0" brushRef="#br0" timeOffset="445.5069">1469 1263 387 0,'0'0'40'16,"0"0"-7"-16,0 0-6 0,0 0-8 16,0 0-9-16,0 0-8 0,0 0-6 15,0 0-6-15,0 0-2 0,-32-33 3 0,42 42 4 16,9 9 2-16,6 8 1 0,5 3 1 15,10 1 0-15,1 2 0 0,1 1 1 16,4 0 0-16,-4 2-1 16,3 3 1-16,-2 1 0 0,2 3 0 0,-3-2 0 15,0 3 1-15,1-4 0 0,-8-2 0 16,-2-3 0-16,-5-3 1 0,-5 0 15 16,-4-4 3-16,-2-3-4 0,-4-1 1 15,-4-8-18-15,1-1 2 0,-7-6 1 16,-3 3-1-16,-2 3 3 0,-12 0-1 0,-1 2 0 15,-8 0 0-15,-1-5-2 0,-5 2 0 16,0-3 0-16,-3-2-1 0,-1 0 4 16,-2-4-1-16,6 1-1 0,0-4-1 15,10 0-10-15,-1-1-10 0,10 0-17 16,-1 0-38-16,0-2-60 0,10-8-98 0</inkml:trace>
  <inkml:trace contextRef="#ctx0" brushRef="#br0" timeOffset="795.7153">2445 920 353 0,'0'0'53'0,"0"0"-10"0,0 0-8 0,-29-89-5 16,25 81-13-16,2 4-5 15,2 4-5-15,-1-1-4 0,1 1-4 16,-3 0-4-16,-3 0 1 0,-1 5-2 0,-9 11 1 16,3 11 3-16,-4 12 0 0,2 8 2 15,-2 9 1-15,2 7 1 0,1 5-1 16,5-2 0-16,2-1-1 0,0-4-2 16,7-7 0-16,0-2 1 0,0-3-1 15,11-4 1-15,1-4 2 0,5-3-1 0,2-6 2 16,7-4 1-16,3-9 1 0,9-7 1 15,5-7-2-15,5-5 0 0,7-11-2 16,4-8-4-16,3-7-6 0,3-5-11 16,-4 1-30-16,0-2-36 0,-8 2-158 15</inkml:trace>
  <inkml:trace contextRef="#ctx0" brushRef="#br0" timeOffset="1148.0773">2876 698 391 0,'0'0'49'0,"0"0"-5"15,0 0-10-15,0 0-11 0,0 0-13 16,0 0-9-16,0 0-5 0,0 0-2 0,0 0 0 16,0 0 0-16,-22-24 4 0,22 46-2 15,0 8 2-15,0 4-1 16,3 7-1-16,1 4 2 0,1 9 2 15,-2 8 3-15,0 6 7 0,-2 2-3 0,5 0-1 16,1-6-3-16,-1-8-5 0,1-9 2 16,-1-6 0-16,7-7 0 0,-3-7 1 15,6-4 0-15,0-5 1 0,1-4 1 16,2-6 2-16,4-1-1 0,3-6 1 16,3-1-1-16,1-1 1 0,2-11-3 15,0 1-1-15,-2-5-2 0,1-2-1 16,-4 0-1-16,-5-2-3 0,1-2-4 15,-4 2-8-15,-6-3-6 0,-2 2-20 16,-5-2-18-16,-3 8-33 0,-3-4-39 0</inkml:trace>
  <inkml:trace contextRef="#ctx0" brushRef="#br0" timeOffset="1357.11">2937 1219 355 0,'0'0'51'16,"0"0"-8"-16,0 0-16 0,0 0-11 16,0 0-10-16,0 0-3 0,0 0-4 15,0 0-2-15,0 0-4 0,62-57-2 16,-29 39-2-16,0-2 0 0,5-2 1 16,-5 0-2-16,2-1-9 0,-5 1-9 15,-5 4-19-15,-5-1-16 0,-1 3-19 16,-7 4-36-16</inkml:trace>
  <inkml:trace contextRef="#ctx0" brushRef="#br0" timeOffset="1536.2643">2909 655 475 0,'0'0'25'0,"0"0"-10"0,0 0-14 15,0 0-5-15,0 0-4 0,0 0-1 0,0 0 0 16,0 0 0-16,97-10-10 0,-43 2-19 16,5-2-51-16,6-4-145 15</inkml:trace>
  <inkml:trace contextRef="#ctx0" brushRef="#br0" timeOffset="1811.4925">3447 473 486 0,'0'0'23'15,"0"0"-14"-15,0 0-7 0,0 0-8 16,0 0-1-16,0 0 1 0,0 0 0 16,0 0 6-16,0 0-2 0,-3 100 1 15,9-61 0-15,4 3 0 0,0 8 1 0,-1 6 0 16,0 7 1-16,-1 5 0 0,-1 3 0 15,-1 4 7-15,-1 0 0 16,-1-7-4-16,2-7 0 0,2-7-6 16,-2-12-1-16,4-7-2 0,0-8-5 0,-1-9-11 15,-3-7-17-15,1-8-64 0,3-3-134 16</inkml:trace>
  <inkml:trace contextRef="#ctx0" brushRef="#br0" timeOffset="2147.9663">3333 447 487 0,'0'0'39'0,"0"0"-11"0,0 0-8 0,0 0-6 16,0 0-5-16,0 0-6 15,0 0-2-15,0 0-3 0,0 0-1 16,-19-28-1-16,19 25 2 0,9 0-1 15,7-1 3-15,7 4-2 0,1 0 0 0,5 4 2 16,3 2-2-16,4-1 2 0,2 5-1 16,5 0 0-16,-2-2 0 0,-1 3-1 15,-4-3 0-15,-4 4 2 0,-6-5-1 16,-7 0-1-16,-3-1 2 0,-6-1-2 16,-3 2 0-16,1-3-2 0,-7-1 0 15,6-1 1-15,-7-2 0 0,0 4 3 16,-3 5 1-16,-11 3-1 0,-8 4 1 15,-8 0 0-15,-8 2-2 0,-8 2-1 16,-6 5-7-16,-6 2-72 0,3 4-179 0</inkml:trace>
  <inkml:trace contextRef="#ctx0" brushRef="#br0" timeOffset="5008.0949">7072 11903 411 0,'0'0'28'0,"0"0"-5"0,0 0-15 0,0 0-5 15,0 0 0-15,0 0-10 0,0 0 1 16,0 0-2-16,0 0 0 15,-14-6 3-15,14 23 1 0,-3 4 2 16,3 1-2-16,0-1 3 0,3 1 1 0,1 0 0 16,3-1 0-16,1 0 0 0,0-3 1 15,1-1-1-15,-2-5 1 0,2-2 0 16,-3-3-1-16,1-2 2 0,6-1 1 16,-3-4 3-16,7 0 2 0,-2 0 2 15,5-12 3-15,-2-3-2 0,-1-5-1 16,-4-1-1-16,1-4-1 0,-5 3-2 0,0-1 2 15,-5 4-1-15,-1 3 2 16,-2 4-2-16,-1-2 0 0,0 2-3 0,0 6 2 16,0-3-2-16,0 5-4 0,-1-1 3 15,-2 0-5-15,3 5 3 0,0-1 1 16,0 1-8-16,0 0-3 0,0-2-4 16,0 2 2-16,0 0 3 0,0 0 7 15,0 6 1-15,7 6-2 0,-1 1 1 16,3-3 0-16,0 1 0 0,2 0 2 0,-1-3-1 15,3 2 1-15,-1-6 0 0,-5 1-2 16,12-2 4-16,-5-3-1 0,2 0 1 16,3 0 1-16,-2-8-1 0,-2-1 0 15,-1-1 0-15,-4-6 2 0,2 1-3 16,-5-3-3-16,-1 3 4 0,-3-2-4 16,-3-2 0-16,0-1-1 0,-6-5-7 15,-4 4-4-15,-6 5-5 0,0 2-10 16,-4 3-15-16,-2 4-9 0,-2 5-15 15,-1 2-9-15,-1 0-7 0,-2 6-35 0</inkml:trace>
  <inkml:trace contextRef="#ctx0" brushRef="#br0" timeOffset="5311.9446">7774 11281 540 0,'0'0'25'0,"0"0"-12"0,0 0-11 16,0 0-9-16,0 0-4 0,0 0 1 16,0 0 3-16,0 0 4 0,0 0 2 15,17 78-1-15,-4-34 1 0,0 4 0 0,0 6 2 16,0 5-1-16,2 1 2 0,-3 1-2 15,0 1 3-15,-3-1 4 16,-2 1-2-16,2-2 1 0,-2 1-2 16,2-1-4-16,2-2 2 0,1-3-1 0,-2-7-4 15,7-1-10-15,-1-9-25 0,3-13-47 16,7-11-164-16</inkml:trace>
  <inkml:trace contextRef="#ctx0" brushRef="#br0" timeOffset="5547.6317">8365 11565 561 0,'0'0'40'16,"0"0"-16"-16,0 0-9 0,0 0-9 0,0 0-5 16,0 0-6-16,0 0-1 15,0 0 1-15,0 0 1 0,0 0 2 16,-11 71 4-16,11-22-4 0,1 2 4 15,2 2 2-15,1 2-3 0,-1-2 2 0,1-1-4 16,1-4-2-16,-2-1-7 0,0-1-13 16,0-4-17-16,-2-14-37 0,-1-2-32 15,0-9-135-15</inkml:trace>
  <inkml:trace contextRef="#ctx0" brushRef="#br0" timeOffset="5834.0245">8287 11537 446 0,'0'0'54'0,"0"0"-12"15,0 0-12-15,0 0-8 0,0 0-9 16,0 0-7-16,0 0-4 0,0 0-5 16,0 0 1-16,-26-80 0 0,42 74-2 15,4 1 3-15,6 2 0 0,2 2 1 0,2 1-1 16,2 0 2-16,-2-1 0 0,-2 1-1 15,-7 0 1-15,-3 0-1 0,-4 0-1 16,-2 0 0-16,1 0 0 16,-9 0 1-16,3 1 0 0,-7-1 2 0,0 0 3 15,0 0 2-15,0 1 1 0,0 9-2 16,-13 6-2-16,-16 14-5 0,-12 15-9 16,-9 10-45-16,-6 5-206 0,-2-7-14 15</inkml:trace>
  <inkml:trace contextRef="#ctx0" brushRef="#br0" timeOffset="8245.87">973 5323 268 0,'0'0'24'0,"0"0"-2"15,0 0-1-15,0 0-3 0,0 0-3 0,0 0-4 16,0 0-6-16,0 0-2 0,0 0-2 16,-13 2-3-16,10-2-1 0,3 0 0 15,0 0-1-15,-3 1 4 0,3-1 2 16,0 2 1-16,0-2 6 0,0 1 3 16,6 1 2-16,8-2 4 0,7 0 0 15,2 0-2-15,7-6-4 0,-1-5-3 16,3-1-5-16,1-4 1 0,2 1-6 15,1-2-4-15,3 2 4 0,-10 0-6 0,-10 5 10 16,-8-1-1-16,-8 5 0 0,0 1 0 16,0 2 0-16,-3-1-4 0,0 0 2 15,-6-4-3-15,-7-1-3 0,-6 7 0 16,-8-1 3-16,-8 3 0 0,-4 2 4 16,0 5 2-16,1 4-3 0,5-1-1 15,4 3 1-15,5 1 3 0,1-1-3 16,2 2 4-16,4 2-3 0,2 1-1 15,1-1 1-15,7-5-2 0,1 3 0 16,-1-4-1-16,7 1 0 0,0 6-1 16,4-3 1-16,2 2 1 0,1-3 0 0,5-4 5 15,5-3 2-15,9 0 2 0,7-7 3 16,12-2-5-16,12-12-5 0,8-5-4 16,8-5-4-16,-2-6-1 0,-3-4-3 15,-10-4-4-15,-9-3 0 0,-10-2-9 16,-10-2-9-16,-6-5-13 0,-2-5-26 0,-7-2-59 15</inkml:trace>
  <inkml:trace contextRef="#ctx0" brushRef="#br0" timeOffset="8427.3945">1514 4560 330 0,'0'0'37'0,"0"0"-16"0,0 0-15 16,0 0-6-16,0 0-8 0,0 0 6 15,0 0 5-15,0 0-4 0,-38 77 2 16,38-45-2-16,0 4-1 0,3 6 2 0,6 4 0 15,-1 8 0-15,5 2-1 0,3 1-1 16,2 1 1-16,3-3-1 0,5-7-4 16,3-2-3-16,6-9-19 0,-2-3-50 15,2-8-106-15</inkml:trace>
  <inkml:trace contextRef="#ctx0" brushRef="#br0" timeOffset="9154.9237">1875 5025 376 0,'0'0'36'16,"0"0"-10"-16,0 0-5 0,0 0-5 15,0 0-8-15,0 0-5 0,0 0-6 16,0 0 0-16,0 0-2 0,-14-13-2 15,14 13 2-15,0-2 4 0,0 2 2 16,0-3 3-16,13-1 0 0,1-4-4 16,5 0 4-16,1 0-4 0,-1-5-3 0,1 0 3 15,2-5-3-15,-2-6 0 0,5 0-1 16,-4 0 2-16,0 0 0 0,-4 1 0 16,-4 2-3-16,-3 3-1 0,-4 2-3 15,0 7 2-15,-5 0-1 0,-1 3 0 16,0 0-1-16,0-3-1 0,0 4-3 0,-7-1-1 15,1 2 4-15,-5 2 2 0,-5 2 5 16,0 2 5-16,-3 7-2 0,0 2 2 16,3 2 0-16,-4 3 1 15,0 0 6-15,1 4 1 0,-4 1 4 0,0 2 1 16,1 1-8-16,5-2-3 0,1 3-2 16,7-3-3-16,3-6 0 0,3 1 0 15,3-2-1-15,0-5 1 0,0 6-1 16,6-5 2-16,0-4 3 0,7 2-2 15,3-7 2-15,4-2-4 0,12-2-1 0,4-14-2 16,2-3 0-16,1-6 2 0,1-4-1 16,-2-1 0-16,-2 1 1 15,-4 2-1-15,-2 3 2 0,-7 3 1 16,-5 2-1-16,-5 5 2 0,-6-2 0 0,-4 7 0 16,0 4 3-16,-2-8-2 0,-1 8 2 0,0-7 0 15,0 0 1-15,0 9-3 16,0-2 2-16,-1 0-1 0,-2 2-2 15,0-1-1-15,0 1-4 0,3 3 1 16,-6 0-1-16,-8 0 1 0,-2 0 3 0,-6 7-2 16,3 3 3-16,1 4 0 0,-1 3 0 15,6 2 2-15,-3 3-3 0,6 0 0 16,1 5 0-16,3-4-1 16,2 4 2-16,4-4 1 0,0 2-1 0,4-2 1 15,5-4 1-15,4 0-2 0,6-6 0 16,7-3-2-16,4-8-3 0,12-2-1 15,7-11-4-15,1-5-11 0,0-7-9 16,-6-2-17-16,-6-2-17 0,-9-1-20 16,-7 1-4-16,-6 2 14 0</inkml:trace>
  <inkml:trace contextRef="#ctx0" brushRef="#br0" timeOffset="9386.2068">2568 4695 13 0,'0'0'53'16,"0"0"-3"-16,0 0-1 0,0 0-5 15,0 0 0-15,0 0-3 0,0 0-4 16,0 0-5-16,0 0-8 0,0 0-5 0,-22-60-8 15,19 60-6-15,3-1-5 0,-4 1-3 16,4 0-2-16,0 0 3 16,-1 0 1-16,1 0 0 0,-2 0-1 0,2 0 1 15,0 4 0-15,0 3 3 0,0-2 3 16,0 5 1-16,2-7 4 0,6 0 0 16,5-2 0-16,3-1 1 0,3-1-5 15,1-8 0-15,0-1-2 0,-4-3-5 16,-4 2 3-16,-2 1-6 0,-4 4 2 15,-5 1-7-15,-1-1-41 0,0 3-57 0,-13 2-109 16</inkml:trace>
  <inkml:trace contextRef="#ctx0" brushRef="#br0" timeOffset="10048.1549">1761 5900 467 0,'0'0'46'16,"0"0"-17"-16,0 0-3 0,0 0-8 15,0 0-8-15,0 0-8 0,0 0-5 16,0 0-4-16,0 0-2 0,0 0 3 16,-26-41 2-16,26 64 7 0,0 5-4 0,0 4 4 15,7 2-2-15,3-2-2 0,2-1 1 16,2-2 0-16,-2-3 0 0,2-4 0 16,-1-7 2-16,-2-5-2 0,-3-4 3 15,-4-4 1-15,1 1 3 0,-1-3 0 16,5-3 2-16,7-10-1 0,0-5-3 0,1-3 0 15,-2-5-2-15,0-1-3 0,-3 0 0 16,5-4 0-16,-5 1-4 0,-1 1 0 16,-5 1 3-16,0 8-3 15,-3 0 4-15,1 9 1 0,-4 5 0 0,2 0 1 16,-2 6-2-16,0-1-1 0,0 1 0 16,0-3-5-16,0 3-1 0,0-2-1 15,0 2 1-15,0 0 0 0,0 0 3 16,1 0 3-16,4 14 0 0,3 2 4 15,1 6-3-15,1-1 3 0,3-3-3 0,-3-3-1 16,6-1 1-16,-6-5 0 16,3-1 0-16,-3-4 2 0,0-3-2 15,6 3 3-15,3-4-1 0,4 0 1 16,-1-8 1-16,0-3-1 0,-1-4 0 0,-1-1-5 16,-5-1 5-16,1-3-3 0,-6 2 1 0,-4-3 1 15,-5 1-2-15,-1-1-2 16,-4 0 1-16,-5 1 0 0,-8 2-1 15,-6 4-1-15,1 3-4 0,-4 4-4 16,-3 2-3-16,6 5-4 0,1 0-8 0,2 8-12 16,4 3-16-16,0 0-24 0,7-1-22 15,1-4-99-15</inkml:trace>
  <inkml:trace contextRef="#ctx0" brushRef="#br0" timeOffset="10312.061">2536 5379 383 0,'0'0'50'0,"0"0"-10"16,0 0-10-16,0 0-18 0,0 0-9 15,0 0-11-15,0 0-5 0,0 0 4 16,0 0 1-16,-16-16 5 0,19 28 2 0,4 4-2 15,2 9 2-15,1 1 1 16,3 2-1-16,0 0 0 0,-1 3 0 16,-2 3-6-16,4-2 3 0,1 0-8 15,-4-2-18-15,-2-3-30 0,-2-4-80 0,-1-7-67 16</inkml:trace>
  <inkml:trace contextRef="#ctx0" brushRef="#br0" timeOffset="10947.9676">2591 5387 465 0,'0'0'21'0,"0"0"-15"16,0 0-8-16,0 0-4 0,0 0-1 15,0 0-2-15,0 0 4 0,0 0-2 16,0 0 1-16,81 29 3 0,-62-8-2 15,1 7 3-15,0 2 0 0,-5 0 0 16,-1 4 2-16,-2-4 0 0,-2-3 1 0,-3-7 1 16,-3-3 0-16,-1-7 2 0,-1-5 0 15,-1-1 3-15,-1-4 6 0,0 0 10 16,0 0-1-16,0 0-4 0,2-2-6 16,-1-18-10-16,2-7-2 0,3-10-3 15,2-4-2-15,1 0-2 0,6-2-5 16,2 2 2-16,-1 2-2 0,4 1 3 15,0 4 3-15,-4 4 1 0,-3 4 3 16,-3 8-1-16,-5 7 4 0,-2 7 4 16,-3 4-2-16,0-2-2 0,0 2-1 0,1-1-4 15,-1 0-4-15,2-1 0 0,-2 2 2 16,1 0 2-16,-1 0 4 0,3 0 5 16,4 7-5-16,-1 7 5 0,1 4-5 15,-1-3 0-15,2-2 1 0,0-3-1 16,-4-3 0-16,5-2 2 0,-2 1-2 0,3-2 2 15,-1-1 3-15,0-3 3 0,6 0 1 16,-3-2 2-16,10-9-5 0,-6-1 0 16,1-5-4-16,0-3-4 15,-2 0 2-15,-1-3-3 0,-4 1 3 0,-2 1 1 16,-4 6-1-16,-4-3 0 0,0 0-1 16,0 0-2-16,-4-4 0 0,-5 4-2 15,-7 6-1-15,6 2 1 0,-7 8-3 16,-2 2 1-16,-6 4 3 0,-2 11-1 15,2 5 4-15,3 3 1 0,5 3-2 16,7 1 1-16,7-1 1 0,3 0 4 0,7-1-1 16,9 0 2-16,6-6-1 0,4-4-6 15,3-3 1-15,1-7-3 16,5-5-2-16,-3-1-19 0,-2-13-46 0,-4-6-144 16</inkml:trace>
  <inkml:trace contextRef="#ctx0" brushRef="#br0" timeOffset="11378.5431">2413 4077 370 0,'0'0'38'0,"0"0"-7"16,0 0-11-16,0 0-14 0,0 0-9 15,0 0-4-15,0 0 0 0,0 0 1 16,0 0 4-16,-16 34 0 0,16-2-2 0,6 9 1 15,3 4 3-15,2 5 1 0,4 5 5 16,-1 0-2-16,2 2 0 0,0-3 3 16,-3-1-1-16,4-1 0 0,-5-3-2 15,1-4-3-15,1-1 0 0,-2-3-1 16,2-1 2-16,-2-7-4 0,4-3 2 16,-3-4-2-16,-1-4 1 0,-4-9-1 15,-1-6-5-15,-1 0 0 16,-1-6-3-16,-1 0-8 0,3-1-16 0,-4-11-29 15,1-11-56-15,-2-6-80 0</inkml:trace>
  <inkml:trace contextRef="#ctx0" brushRef="#br0" timeOffset="11572.9648">2309 4553 431 0,'0'0'32'15,"0"0"-14"-15,0 0-12 0,0 0-4 16,0 0 0-16,0 0 2 0,0 0 3 0,87-32-3 16,-38 14-4-16,6-3-3 0,4 2-2 15,-7-3-5-15,-1 4-5 16,-8 1-7-16,-5 5-25 0,-9 2-31 0,-11 3-68 16</inkml:trace>
  <inkml:trace contextRef="#ctx0" brushRef="#br0" timeOffset="12630.5543">2789 4444 336 0,'0'0'14'15,"0"0"-6"-15,0 0-7 0,0 0-3 16,0 0 0-16,0 0-1 0,87 8 2 0,-67 8-1 15,2 6 1-15,-6 1 4 0,-2 2-4 16,-2 3 6-16,-5 1-4 0,-4-4 1 16,1-7 3-16,-4-6-5 15,0-1 4-15,0-6 2 0,0-1 8 0,0 3 13 16,0-7 1-16,0 0-2 0,0 0-10 16,0-2-11-16,6-12-4 0,4-9-2 15,4-7 0-15,4-2-5 0,2-1 3 16,1 0-3-16,-1-1 5 0,-2 2 1 15,-6 4 1-15,2-2 2 0,-5 5-1 0,-3 0 0 16,-2 7 0-16,-1 2 0 16,-1 5 0-16,-2 5-2 0,0-6 1 15,0 6-1-15,0 0 0 0,0 0-1 16,0 6-2-16,0-2 1 0,0 2-3 0,0 0-2 16,0-1 1-16,-5 1 2 0,-2 4 2 15,3 2 0-15,-2 9-2 0,2 3 1 16,4 1 1-16,0 9 1 0,7-3-1 15,0-3 0-15,3-2 2 0,3-1 0 16,-1-4 1-16,-5-5 0 0,3 0 1 0,-1-5 0 16,-2 0 0-16,3 0 1 0,2-5 4 15,1 0 1-15,-2 0-2 0,7-10 1 16,-4-2-3-16,-2-3-2 0,-5-3-1 16,1-2-2-16,-5-4-2 0,-3 0-1 15,0-1 0-15,-8 0-3 0,1 2-3 16,-8 2-1-16,-1 4-7 0,0 3 2 15,2 5 1-15,5 5 5 0,5 1 4 16,4 3 3-16,-2 0 0 0,2 0-1 16,-1 0 0-16,-1 0 2 0,2 0 1 0,0 3 2 15,8 4 1-15,9-1 1 0,11-1 0 16,2-5-1-16,3 0 0 0,3-5 0 16,0-6-3-16,2-1 1 0,1-2 0 15,0-2 0-15,3-2-1 0,-1 0 2 16,-4 0-1-16,-3-2 1 0,-7 1 0 0,-4 3-1 15,-7 4 2-15,-9 4 1 0,-4 5-1 16,-3 3-1-16,0-6-1 0,0 1-1 16,-3-4-1-16,-14 0-1 15,-1 6 2-15,-9 3 0 0,-5 0-1 0,0 6 2 16,-1 5-1-16,4 2-1 0,0 5 1 16,3 1-1-16,2 4 2 0,-1 3 0 15,3 1 1-15,-1 2 0 0,3 0 0 16,7-1-1-16,0-1 0 0,7-9-1 15,2 1 0-15,4-7 1 0,0-3 1 0,0 1 4 16,0-5 5-16,7-1 5 0,6-4 1 16,6-14-4-16,13-7-4 0,0-11-7 15,2-5-1-15,1-3 0 16,-2-5-2-16,-4 1 2 0,0 0-1 0,-10-1 1 16,1-2-5-16,-8-1 0 0,-4-3-2 15,-2 0 0-15,-6-3 5 0,0 1 2 16,-10 1 0-16,-3 4 2 0,1 5 3 15,-2 7 2-15,-1 7 2 0,4 12 0 16,1 4-1-16,1 6-2 0,6 5-6 0,-4 2-4 16,3 2-4-16,-2 12-1 0,-3 9 2 15,6 8 3-15,3 7 0 0,0 4 1 16,6 5 2-16,6 1 1 0,2 2 0 16,5 2 4-16,1-2 0 0,5-1 0 15,-3-2-3-15,2-2-3 0,-2-4-6 0,-1-6-10 16,-3-3-16-16,-1-6-31 15,-1-8-52-15,-6-6-71 0</inkml:trace>
  <inkml:trace contextRef="#ctx0" brushRef="#br0" timeOffset="12978.5155">3859 3896 261 0,'0'0'13'0,"0"0"-9"0,0 0-4 15,0 0 2-15,0 0 2 0,0 0 1 16,0 0 8-16,0 0-1 0,0 0-4 16,87-15 3-16,-61 11-7 15,-3-4 5-15,-5 1 4 0,-1-5 1 0,-4 2 0 16,0-2-4-16,-3-3-3 0,2 0-1 16,-4-3-1-16,1-1 1 0,-5 6-2 15,-2-4 0-15,-2-3-4 0,0 0-2 16,-5-4-1-16,-5 3-1 0,-3 3-3 15,-1 6-2-15,1 2 1 0,-3 7 0 0,-4 3 2 16,-5 11 4-16,-7 9 3 16,2 4-1-16,8 6 3 0,2 3 0 15,7 1 0-15,7 1-1 0,6-2 4 16,6-1-5-16,10-3 6 0,8-1-1 0,10-6-1 16,9-4 7-16,12-7-8 0,13-5 0 15,10-6-10-15,9-3-20 0,5-14-187 16</inkml:trace>
  <inkml:trace contextRef="#ctx0" brushRef="#br0" timeOffset="17966.7962">6306 9265 117 0,'0'0'5'0,"0"0"-2"0,0 0 0 16,0 0-1-16,80-64-2 0,-59 46 2 15,5 0 1-15,0-2-2 0,6-3 0 0,4 1 1 16,5-6 1-16,9-2 0 15,8-5 1-15,13-6 1 0,8-4-3 16,11-5-1-16,11-4 3 0,5 0 0 16,8-2-1-16,2-4 0 0,1 0 2 0,0-3-1 15,2-2 5-15,1-5 5 0,0-1 3 16,3-4 1-16,1 0-3 0,9-1-2 16,6 1 0-16,5 0-5 0,6-4 0 15,6-3 0-15,4-6-1 0,5-2 3 16,8-1 0-16,1 0-3 0,4 0-1 0,7 0-1 15,3-3-3-15,3-2-2 0,4-2 2 16,8-1-1-16,2 0-1 16,3-1 2-16,2-3-4 0,0-2 2 15,1-5 2-15,1 0 0 0,2-2 4 0,2-1-4 16,-2-1 4-16,-2 0 5 0,-2-1 7 16,-9 3 5-16,-2 4 1 0,-8 5-8 15,-10 3-7-15,-7 2-1 0,-10 3-2 16,-10 4 3-16,-14 4 1 0,-12 8 0 15,-14 8 1-15,-16 7-6 0,-10 7-3 0,-10 3 0 16,-10 7-5-16,-9 3 3 0,-7 3 1 16,-8 4 1-16,-8 4-1 0,-7 3 0 15,-6 3 1-15,-7 3 0 16,-6 6 0-16,-4 10-2 0,-5 3-5 0,-1 5-31 16,0 0-30-16,-11 1-48 0,-11 13-129 15</inkml:trace>
  <inkml:trace contextRef="#ctx0" brushRef="#br0" timeOffset="19487.777">6934 9194 161 0,'0'0'20'0,"0"0"0"16,0 0-6-16,0 0-4 0,0 0-8 15,0 0-2-15,0 0-2 0,0 0 1 16,0 0-1-16,-11-11 2 0,11 11 2 0,0 0-2 15,5 0 1-15,9 0-1 0,8 0 1 16,8 0 2-16,1 4 5 0,2-1-5 16,6 4 4-16,3-3-3 0,0 1-2 15,5 1 0-15,1 1 0 0,1 1-1 16,1 3-1-16,2 0 2 0,1 2-3 16,5 1 2-16,3 0-2 0,-1 2 0 15,1 0 0-15,1 2-1 0,-1 2 2 16,4-2 0-16,0 1 0 0,3 1 0 15,2 1-1-15,2 2 1 0,2 0 0 0,2 3-1 16,-2-1 1-16,3 4 0 0,-2 0-1 16,-3 2 0-16,2-1-1 15,-2 2 2-15,-1 0 0 0,1-2 0 16,-2 2 0-16,1-1-1 0,-2 1 4 0,5 3-1 16,-2 0-1-16,3 0 3 0,2 2-3 0,5-1-1 15,2 0-1-15,2 4 0 16,-1 1 1-16,3 3-2 0,-3 0 2 15,-2 2 0-15,2 1 0 0,-1-1 3 16,4 0-4-16,-1 1 1 0,0-1 1 0,1 3-4 16,2-1 5-16,-1 1 0 0,4 1-3 15,-2 0 3-15,6 3-2 0,0 1-1 16,0 1 0-16,2 0 1 0,3-1 0 16,-1 0 0-16,4-3 1 0,1 1 1 15,1-1-1-15,-1 1 1 0,2 0-4 16,-1 1 1-16,1 0 0 0,1 2 0 15,1 4 0-15,0-3 1 0,1 2 0 16,1-4-1-16,0 1 4 0,4-2 1 16,-2-2-3-16,-1 1 2 0,4 1-5 0,-1 1 2 15,-1-2-1-15,-2 5-2 0,0 0 3 16,0 0 0-16,-2 0 0 0,0 1 0 16,1-3 3-16,-2 1-4 0,-3-3 2 15,1 2 1-15,-2-1-2 0,-1-1 2 16,0 3-3-16,-2 0 1 0,-3-1-2 0,-3 0 2 15,-3-2 0-15,-3-4 0 0,-4-4 2 16,1-2-2-16,-5-1 4 0,-1-1-3 16,-1-2 0-16,-4 1 0 15,-2-2-2-15,-3-2 1 0,-1 1 0 0,-1-2 0 16,-1 0 0-16,-1-2 1 0,-1 2-1 16,-1-2 3-16,-1 1-3 0,0-4 1 15,0 0 0-15,-1-3-1 0,-2 0 0 16,-3-4-1-16,-2-1 1 0,-2-2 0 15,-6-2 0-15,-4-3 0 0,-8-2 0 16,-4-3 1-16,-6-2 1 0,-9-4 2 0,-2 1-1 16,-6-2 2-16,-5-1 3 15,4 0-3-15,-7-1 4 0,1 1-1 16,3 1-1-16,-6-3 4 0,0 0-3 0,0 0 2 16,1 0-2-16,-1 2-4 0,2-2-3 15,-2 0-10-15,1 0 0 0,1 9-6 16,-2 2-43-16,0 2-138 0</inkml:trace>
  <inkml:trace contextRef="#ctx0" brushRef="#br0" timeOffset="37096.4508">19530 11099 374 0,'0'0'41'0,"0"0"-8"16,0 0-9-16,0 0-8 16,0 0-4-16,0 0-7 0,0 0-3 0,0 0-4 15,0 0-1-15,9-24-2 0,-9 24-2 16,0 0 3-16,0 0 0 0,0 8 3 16,-1 9 1-16,-5 8 1 0,0 0 5 15,-1 4-4-15,-3 3 3 0,1 1-3 16,-1 1-2-16,-3-1 3 0,3 0-2 0,-4-1 0 15,2 1-1-15,0-5 1 0,2-1 0 16,-2-5 1-16,7-5-1 0,0-8 2 16,2-2-1-16,2-2 0 15,-1-1 2-15,1 1 4 0,1-5 6 0,-2 0 9 16,2 0 8-16,0 0-2 0,0-11-6 16,0-8-9-16,5-9-10 0,2-4-2 15,2-6 1-15,4-3-2 0,1-2 0 16,5-6-1-16,0-1-3 0,1-2 2 15,2 0-2-15,-3 4 3 0,-1 1 1 0,-2 3-1 16,0 6 0-16,-4 5 0 0,-2 11 1 16,-4 4 0-16,-3 8-1 0,-2 6 0 15,0 0-1-15,-1 4-4 0,0-1 1 16,0 1 0-16,2 0 0 0,1 0 2 16,1 8 0-16,3 8 0 0,0 5 1 15,1 3 1-15,-1 4 0 0,3 0 0 0,-1 3 0 16,1-1 0-16,1 0 0 15,-2 1 1-15,0 1-2 0,0 0 2 16,-1 1 3-16,-2 2-3 0,0-1 4 0,1 2-5 16,0-1-1-16,-1-4 0 0,0-2-1 15,1-4-1-15,2-2-4 0,-1-4-7 16,1-1-11-16,-3-5-13 16,-2-7-9-16,-1-2-10 0,-3-4-3 0,0 0 6 15,0 0-39-15,2 0-57 0</inkml:trace>
  <inkml:trace contextRef="#ctx0" brushRef="#br0" timeOffset="37250.0591">19458 11346 488 0,'0'0'21'0,"0"0"-12"15,0 0-1-15,0 0 2 0,92 5-6 16,-25-5-2-16,14 0-3 0,6 0-30 0,3-2-128 15,-4-8-89-15</inkml:trace>
  <inkml:trace contextRef="#ctx0" brushRef="#br0" timeOffset="38387.2731">22445 11196 471 0,'0'0'40'0,"0"0"-20"0,0 0-16 15,0 0-10-15,0 0 0 0,0 0 0 16,0 0 7-16,0 0-1 0,0 0 5 16,-2 75-5-16,2-44 0 0,0 1 1 15,0 2 0-15,0 1 2 0,0-1-3 16,0 1 1-16,0-3 1 0,0 0 0 15,-2-4 0-15,-1-10-1 0,2-6 0 0,1-7 1 16,0-5 1-16,-3 0 7 16,3 0 9-16,0 2 4 0,-1-2-1 0,1 0-4 15,-3-15-12-15,1-9-3 16,-1-12-1-16,2 1 0 0,1-5 1 0,0 0-3 16,0 0 2-16,0 0-1 0,1 1 0 15,2-1-1-15,0 4-4 0,0-1 3 16,1 4-3-16,-1 4 5 0,0 9 2 15,0 2-2-15,0 6 1 0,0 3-1 16,0-2-1-16,-2 7-2 0,7-3 1 0,-3 6-1 16,7-1 0-16,6 2 0 0,0 0-1 15,6 7 1-15,-4 3 0 0,-3 4 0 16,-2 0 0-16,-1 2 0 0,-3 2-2 16,1 2 1-16,-7 0 0 0,-2 3 0 15,-3-1 3-15,0 3-1 0,-8-3 3 16,-5 1-4-16,0-3 0 0,-1-3 1 15,5-7 0-15,-2 1 0 0,4-5 0 16,-3-1 1-16,1 1 0 0,5-5 0 16,1 2 0-16,3-3 2 0,-1 0 0 0,1 0-1 15,-2 0 1-15,2 0-1 0,-1 0-1 16,1 0 0-16,0 0 0 0,0 0 0 16,0-3 0-16,8-1 0 0,4-4 1 15,-2 3-1-15,5 0 1 0,0 0-1 16,-4 3-1-16,7 2 1 0,1 0-1 0,0 0 0 15,5 7 0-15,-3 1 0 16,-1 6-1-16,-4 2 0 0,0 1 0 16,-3 5 1-16,-2 2-1 0,0 2 2 15,-4 1 0-15,-3 1-1 0,0-1 1 0,-2-2-2 16,-1-6 1-16,-1-1 0 0,0-3 1 16,-7-1 1-16,-1 4 0 0,-4-4 2 15,-5-3-1-15,-2-1 0 0,-6-2 0 16,-5-1 0-16,-4 0 0 0,-6 0-2 15,0-1-9-15,2 0-47 0,3-2-195 0,12-2-21 16</inkml:trace>
  <inkml:trace contextRef="#ctx0" brushRef="#br0" timeOffset="39041.166">25292 11140 402 0,'0'0'39'0,"0"0"-8"15,0 0-10-15,0 0-2 0,0 0-6 16,0 0-3-16,0 0-5 0,0 0-2 15,0 0-1-15,-9-55-1 0,4 53-1 0,1 1-1 16,-7-1 0-16,0 2 0 16,-2 2 0-16,-4 6 1 0,1 2-1 0,2 2 0 15,-2 4 1-15,0 2 2 16,-1 1 3-16,-1 5 0 0,1-1 2 0,1 4-2 16,3-2 1-16,3 0-1 0,2 0 0 15,4-2 0-15,4 0-2 0,0-2 1 16,9 1 1-16,11-3 0 0,6 0 2 15,16-7 0-15,10-3-2 0,13-6-1 16,6-3-2-16,1 0-6 0,0-8-10 0,-8-1-18 16,-13-2-38-16,-8-1-72 0,-14 1-111 15</inkml:trace>
  <inkml:trace contextRef="#ctx0" brushRef="#br0" timeOffset="39755.3147">27494 11598 431 0,'0'0'50'0,"0"0"-6"15,0 0-10-15,0 0-8 0,0 0-9 16,0 0-3-16,0 0-5 0,0 0-3 16,0 0-5-16,0 0-4 0,10-54-1 0,-10 54 0 15,0 0 1-15,3 15 3 0,0 6-1 16,0 8 1-16,-2 1 1 0,-1 3 0 16,0 2-1-16,0 2 2 0,0-2-2 15,-3 0 1-15,-3-1 0 0,-1 1-11 16,0-1-21-16,1-2-36 0,0-6-54 0,4-7-129 15</inkml:trace>
  <inkml:trace contextRef="#ctx0" brushRef="#br0" timeOffset="40113.6781">27352 11418 526 0,'0'0'36'16,"0"0"-13"-16,0 0-12 0,0 0-6 15,0 0-5-15,0 0-1 16,0 0 1-16,0 0 0 0,90-22-1 0,-63 31 1 16,2 2-1-16,0 1 1 0,3 2 0 15,0-1 1-15,-1 3-1 0,1 0 2 16,-1 1-2-16,-2 3 0 0,-2 0 0 15,-1 1 1-15,-1 1-1 0,-2 3 2 16,-2-1-3-16,0 1 2 0,-4 0-1 0,0 1-1 16,-3 0 1-16,-3 0 0 0,-1-1 0 15,-7 0 0-15,-3 1 4 0,-4-4-3 16,-12 1 4-16,-7-1-4 16,-9-3 1-16,-6-1 0 0,-8-2-1 0,-8 0 0 15,-5-1-3-15,-2 2-21 0,-1 0-80 16,2-1-155-16</inkml:trace>
  <inkml:trace contextRef="#ctx0" brushRef="#br0" timeOffset="52067.1899">28774 15349 154 0,'0'0'22'0,"0"0"1"15,0 0-2-15,0 0 0 0,0 0-5 16,0 0-4-16,0 0-1 0,0 0-4 0,0 0-2 15,0 0 0-15,-5-8-2 0,5 6-1 16,0 2-1-16,0-1-1 0,0 1-1 16,0 0 0-16,0 0 0 15,0 0 1-15,2 0 0 0,9 0 0 0,5 8 0 16,7 1 1-16,2 2 0 0,4 1 0 16,8 3 3-16,8 3 1 0,12 2-1 15,6 1 3-15,8 3 1 0,10 0 1 16,9-1 1-16,8 1-2 0,7-2 0 15,6-2-2-15,4 0-2 0,2-4 3 0,0-1-1 16,-1-1 1-16,-5 0-6 0,-8-3-1 16,-9 1 0-16,-11-2 1 15,-12-1 1-15,-9 0 1 0,-10-2-1 16,-9-2-3-16,-7-2 2 0,-12 0 0 0,-6-1 3 16,-6 0 0-16,-5-2 4 0,-1 0 6 15,-2 0 1-15,0 0 5 0,1 0 0 16,1 0-1-16,-6 0-4 0,0 0-1 15,0 0-2-15,1 0-2 0,1-2-4 16,0 2-1-16,0-2-3 0,-1 2 0 0,1-1 0 16,-1 1-2-16,0-2 0 0,-1 2-8 15,2 0-11-15,-1 0-20 0,7 0-36 16,-1 0-89-16,10 2-75 0</inkml:trace>
  <inkml:trace contextRef="#ctx0" brushRef="#br0" timeOffset="52682.322">31988 15780 211 0,'0'0'38'0,"0"0"-13"0,0 0-10 15,0 0-11-15,0 0 5 0,0 0-3 0,0 0 7 16,0 0 4-16,0 0 8 0,-55-23-2 16,51 22 1-16,-2-1-2 0,1 2-4 15,0-3-2-15,1 3-5 0,4 0-7 16,-2-1-3-16,2 1 1 0,0 0 2 16,16 0 1-16,10 0 5 0,17-1 1 15,12 1-1-15,10-2-3 0,6 0 0 16,7 1-6-16,-1-2-1 0,0 1 0 15,-11 2 7-15,-11 0-1 0,-8 0 0 16,-14 0 0-16,-12 0-9 0,-9 0 3 0,-6 2 0 16,-6-2 0-16,0 0 3 0,0 0 0 15,1 0-2-15,-1 1 0 0,0-1 0 16,-2 3-7-16,-19 1 9 0,-11 1-8 16,-18 0 1-16,-5-1 7 0,-6-1-8 15,-1-1 7-15,6-2 1 0,11 0-2 16,14 0 1-16,14 0 1 0,11 0-1 15,6 0 0-15,-1 0-1 0,1 0-1 16,-2 0-1-16,2 0 1 0,6 0 0 16,23 0 0-16,20-3-1 0,18 0-4 0,5 2 1 15,3-3-28-15,-10 4-60 0,-6-1-155 16</inkml:trace>
  <inkml:trace contextRef="#ctx0" brushRef="#br0" timeOffset="53714.4982">29939 3077 312 0,'0'0'38'0,"0"0"-4"0,0 0-7 15,0 0-9-15,0 0-8 0,0 0-3 16,125-87-2-16,-43 66-1 0,21 0-2 16,14 1 1-16,10 2-1 0,5 1 1 15,-4 2-1-15,-4 6-1 0,-8 0 1 16,-6 2 4-16,-8 3 0 0,-8-1-1 15,-12 4-2-15,-14-1-2 0,-12 2-1 16,-12 0 1-16,-17 0 2 0,-11 0 0 16,-10 0 0-16,-6 0 2 0,0 0 0 0,0 0-3 15,1 0 1-15,1 0-4 0,-1 0-1 16,1 0-4-16,4 0-3 0,3 3-11 16,5 4-33-16,6 2-79 0,6 0-104 15</inkml:trace>
  <inkml:trace contextRef="#ctx0" brushRef="#br0" timeOffset="54077.855">32663 2266 539 0,'0'0'26'0,"0"0"-2"0,3-96-2 16,-1 77-6-16,-2 6-5 0,1 8-4 0,-1 5-5 15,0-1-3-15,0 1-2 16,0-1-2-16,0 0-2 0,0 1 0 0,2 0 2 16,-1 12 2-16,5 15 1 0,1 12 1 0,3 7-1 15,2 5 2-15,1 4-2 16,0 1 2-16,-4 1 8 0,-2-2-2 15,-2 4 4-15,-3-5-5 0,-2-1-6 16,0-3 1-16,-4 0 0 0,-3 0 2 0,-2-1-3 16,0-2 0-16,-4-5-2 0,3-2-4 15,0-8-9-15,1-9-10 0,6-10-16 16,3-2-23-16,0-7-19 0,0 1-26 16,0 1-113-16</inkml:trace>
  <inkml:trace contextRef="#ctx0" brushRef="#br0" timeOffset="54291.3756">32513 2699 510 0,'0'0'35'15,"0"0"-13"-15,0 0-9 0,0 0-5 16,0 0-5-16,0 0-2 0,0 0-2 0,0 0 1 15,0 0 4-15,61-22-2 0,-18 21-5 16,9 1-18-16,6-1-28 0,1-1-43 16,-3-1-58-16,-5-3-90 15</inkml:trace>
  <inkml:trace contextRef="#ctx0" brushRef="#br0" timeOffset="54843.9017">32995 1964 321 0,'0'0'24'0,"0"0"-2"0,-39-89-14 16,16 56 9-16,-5 1-4 0,-4 5-5 15,-2 4-4-15,-3 5 0 0,3 8-3 0,-1 4-1 16,3 6 1-16,3 0 0 15,2 10-6-15,-1 7 5 0,2 5-6 16,-3 3 0-16,-4 5 28 0,-3 5-10 0,-5 3 7 16,-2 3-1-16,1 3-20 0,3 3 2 15,0 6-1-15,3 5 2 0,3 4-1 16,2 2 1-16,5 0-2 16,4-2 2-16,2-1 10 0,3-2-8 0,2 0 8 15,4-1-9-15,2-2-3 0,5-1 0 16,1 0 0-16,3 0 0 0,0-1-1 15,7-3 7-15,5-2-6 0,2-2 5 16,5-2-3-16,0-2-1 0,4-1 6 16,3-4-5-16,1-2 3 0,8-8 0 0,3-4-3 15,5-2 1-15,3-7-2 0,3-4 1 16,1-6-1-16,0-5 5 0,5-4 2 16,4-8-1-16,7-7-2 0,6-3-6 15,9-7-3-15,4-5 1 0,1-1-2 16,-1-10 5-16,-3-4 0 0,-2-5 0 0,-4-7 3 15,-2-4-2-15,-7-2 5 0,-9-2-3 16,-11-1 0-16,-13-5-13 16,-13-3-4-16,-12 3 8 0,-9-1-1 15,-14 5 17-15,-11 4 1 0,-14 3-3 0,-9 4 9 16,-10 5-1-16,-7 9-1 0,-8 8-4 16,-4 8-17-16,-10 12-37 0,-10 7-153 15,-10 8-68-15</inkml:trace>
  <inkml:trace contextRef="#ctx0" brushRef="#br0" timeOffset="73365.3152">19667 7895 124 0,'0'0'14'0,"0"0"-7"0,0 0-1 16,0 0-5-16,0 0-1 0,0 0 0 15,0 0-2-15,0 0 2 0,0 0 0 16,11-5 0-16,-11 5 1 0,1-2 0 16,1 2 1-16,-1 0 2 0,-1 0 5 15,2 0 5-15,-2 0 6 0,1 0 4 16,-1 0 2-16,2 0 0 0,-2-2-1 15,0 2 0-15,1 0-2 0,-1 0-5 0,0 0-3 16,1 0-1-16,-1 0-3 0,0 0 2 16,0 0-1-16,0 0 2 0,0 0 5 15,0 0 2-15,0 0 3 0,0 0-6 16,0 0-4-16,0 0-3 0,0 0-4 16,0 0-3-16,0 0 2 0,0 0-3 15,0 0-1-15,0 0-1 0,-1 0 0 16,1 0-1-16,-1-1 0 0,1 1 0 15,0 0-1-15,0-1 0 0,0 1-5 16,0 0 1-16,0-2 1 0,0-3 1 0,7-2 2 16,6-2 0-16,1-3-4 0,-1 3 5 15,-4 0-3-15,-2 4 2 0,-4 3 4 16,3-7-2-16,-4 7 1 0,0-2 0 16,1 1-1-16,-3 3 2 0,0-2 1 15,0 2-2-15,0-3 1 0,0-2-4 16,-2 1-1-16,-3-3 0 0,-1 5 2 15,2 1-1-15,-7-2 1 0,7 2 0 16,0-1 0-16,-2 1 0 0,6 1 1 16,-1-1-1-16,1 1 1 0,-2 0 0 0,1-3-1 15,-1 3 2-15,1-1-2 0,-1-6-3 16,2-5 2-16,0-7-1 0,0-4 2 16,5 2 0-16,3-2 2 0,-2 2-2 15,0-3 1-15,0 1-1 0,-3-2 0 16,-2 2 1-16,-1-1 1 0,0 9-1 0,0-1 0 15,-6 2 0-15,0 5 0 0,-1-3-1 16,-4 1 1-16,5 5-1 0,-6-4 0 16,-2 0 0-16,2 1 2 0,-5-4 0 15,2 1 0-15,1-2 1 0,5 3-2 16,1-1 2-16,3 3-3 0,5-6 0 16,0-8 0-16,6-2-2 0,6-6-1 15,5 0 2-15,-1 4-3 0,1 0 4 16,-1-1 1-16,0 4-1 0,-3-1 0 15,0 3 1-15,-4 1-1 0,-3 6 1 0,-3-2 0 16,-3 1-1-16,0-1 1 0,-6-3 0 16,0 8-1-16,-3 0 0 0,-2 1 1 15,-1 1-1-15,-2-6 3 16,4 7 0-16,1-1 0 0,3 2 2 0,2-3-2 16,-2 1-2-16,5-5 0 0,1-5-2 0,1-2 1 15,12-5-1-15,3 0 2 16,6-1-2-16,3-2 2 0,4 0-2 15,2-4 1-15,1 1-2 0,-4-2-3 16,-2 2 3-16,-4 1-3 0,-3-1 5 0,-6 1 0 16,-1 2 0-16,-8-4 1 0,-1-2-2 15,-3 1 2-15,0-2-1 0,-5 2 2 16,-4 0-2-16,-2 3 2 0,1 4-2 16,-1 0 1-16,2 2 0 0,2 2 1 15,-1 0-2-15,1 2 0 0,2 1 1 16,2 6 0-16,0-3-3 0,1-2-2 15,1 6 3-15,1-8-3 0,0 11 4 16,0-3 0-16,0-4 0 0,0 7 0 16,3-5 0-16,0-3 0 0,-2 3 0 0,2-8 1 15,0 1 0-15,-3-2 0 0,0 1 0 16,0-2 1-16,0 0-2 0,0-1 1 16,0 2 1-16,0-3-2 0,0 4 0 15,0-1 0-15,0 2 0 0,5 1 1 16,0 1 0-16,-1 0 0 0,-1 6-1 0,2-2 0 15,-2 0 1-15,-1 6 0 0,1-6 0 16,3-1-1-16,-2 0-1 0,2-4 2 16,1 0-2-16,1 1-2 15,-3 6 5-15,-2-2-4 0,0 5 4 0,-3 0 1 16,1-3 0-16,-1 4 1 0,0-1-1 16,0 6-1-16,0 1-1 0,0 5-1 15,0-1-3-15,0 1-7 0,0-2-19 16,0 1-54-16,0-1-69 0,0 2-107 15</inkml:trace>
  <inkml:trace contextRef="#ctx0" brushRef="#br0" timeOffset="74394.7971">19650 7924 196 0,'0'0'12'0,"0"0"-1"16,0 0-3-16,0 0-2 0,0 0-5 15,71-88 0-15,-58 80 1 0,-3-1-1 16,-1-2 0-16,-3 2 2 0,1-5 1 15,-3-1 1-15,-2 4 1 0,-1-8 3 0,-1-2 0 16,-3-2 2-16,-4-8 0 0,-3 1 0 16,0-2 4-16,0-1 4 15,-3-2-2-15,3 0-2 0,-1 0-1 16,1 2-3-16,5 2 1 0,0 1-3 0,4 4-2 16,1-1-4-16,3 0-1 0,10 0-3 0,5-3-3 15,5-2 1-15,5-2-1 0,2 0 1 16,-1 1 3-16,0-1-1 15,-3 2 1-15,-4 5 0 0,-3 0 1 16,-8 2 2-16,-3 9-2 0,-7-4 2 0,-1 2 4 16,0-2 2-16,-9-4 3 0,1 4 2 15,-5 0 1-15,1 2-1 0,0 0-3 16,0 0-2-16,0-1-5 16,2 1 0-16,-2 0 1 0,6 4-5 0,1-1 2 15,2-2-1-15,3-1-2 0,0-5-1 0,7-2 2 16,5-1-4-16,3-5-1 15,2 0 5-15,1-3-4 0,-2 0 4 16,1-1 1-16,-3-3-1 0,-5-1 2 16,-1-1-1-16,-5-2 3 0,-3 0-2 0,0 3 1 15,-5 2 1-15,-3 2 1 0,-5 3-2 16,0 2 0-16,-2 0-3 0,2-1 2 16,1 2-2-16,1 1-3 0,1-1 4 15,4-1-6-15,2 3 5 0,4 2-1 16,0 0-1-16,8 0-1 0,7-3 1 0,4 1 1 15,4 0 0-15,-1-2 1 0,2 2-3 16,-1-2 1-16,-3 2-1 0,-4-1 0 16,-1 2 2-16,-5 2 1 0,-3-2 0 15,-2 0 1-15,-2-1-1 0,-2 1 0 16,-1 0 1-16,0 1 1 0,-6 0 1 16,-3 3 2-16,-1-2-3 0,-3 4 3 15,2 0 0-15,-4 2-3 0,7 4 1 16,-1 2-3-16,4 3 1 0,3 4 0 15,-2 2-2-15,4 3-6 0,-2-1-25 0,2-4-34 16,0-5-111-16,10-4-68 0</inkml:trace>
  <inkml:trace contextRef="#ctx0" brushRef="#br0" timeOffset="79272.3289">19644 7877 138 0,'0'0'11'0,"0"0"-3"0,0 0 2 16,0 0 4-16,0 0 7 15,0 0 8-15,0 0 4 0,0 0 0 16,0 0-7-16,11-26-3 0,-10 24-9 0,-1 0-4 16,2 1-7-16,-2 0-1 0,1-1-1 15,-1 1 1-15,0-1-4 0,2 0 1 16,-2 2-1-16,0-2 0 0,1 2-2 16,-1-1 1-16,0 1-2 0,0 0 1 15,0 0-1-15,0 0 1 0,0 0 4 16,0 3 0-16,-1 6 4 0,-2 2-3 0,0 0 1 15,1 1 1-15,2 0-1 16,0 4 3-16,0-1-1 0,8 3 2 16,1-3-1-16,3-2-1 0,2-1 0 0,-3-2-3 15,-1-3 0-15,3 2 0 0,-5-4-1 16,4 4 0-16,-3-3-1 0,-2 2 2 16,0-2 0-16,-1 0-1 0,0 2 0 15,-2-6 0-15,-1 1-1 0,-3-3 3 16,0 0 1-16,0 0-1 0,0 2 0 0,0 6-1 15,0 4-2-15,-6 8-15 0,-1 7-77 16,4 1-117-16</inkml:trace>
  <inkml:trace contextRef="#ctx0" brushRef="#br0" timeOffset="88316.9014">19008 5082 113 0,'0'0'5'0,"0"0"-4"0,0 0 2 15,0 0-3-15,0 0-3 0,0 0 0 0,0 0-3 16,0 0-3-16,0 0 3 15,-7-9 2-15,7 9 2 0,0 0 2 16,0 0 0-16,0 0 0 0,4 1 0 16,2 7 0-16,3-1-1 0,-6 4 1 0,1 3-2 15,-4 4 1-15,-3 4 0 0,-13 3-1 16,-4 2 4-16,-6 2 0 0,-5 2-2 16,3-1 1-16,0 0-1 0,5-1-1 15,5-3 1-15,3 0-1 0,5-2 0 16,1-3-1-16,5-3 2 0,1 0-1 0,3-1 0 15,0 2-1-15,7 5 0 0,4-1 1 16,3-1 0-16,3 1 1 16,3 0 2-16,3-1-2 0,3 1 3 15,3-2-3-15,0 2 1 0,-1-1 0 0,-1 5 0 16,-4 0 1-16,-4 4-1 0,-3 2 2 16,-7 2-2-16,-5 0 2 0,-3-2-3 15,-1-1 0-15,0 0 0 0,-1-1 1 16,-5-3 0-16,0 3-1 0,-2 0 1 15,1 1 1-15,1 2-2 0,0-3 2 0,1 4-2 16,5-6 0-16,0 1 2 0,0-2-2 16,3-3 2-16,5 0-2 0,-1-1 0 15,0 0 1-15,2 1 0 16,-2 0 2-16,-1 6-1 0,-2 1 1 0,-1 3-3 16,-3 3-2-16,0 3 2 0,-6 3-1 15,-2 0-1-15,-3 2 2 0,0-4 0 16,-1-3 0-16,1-2 0 0,2-5 0 15,2-3 0-15,1-6 0 0,3-3 0 16,0-2 2-16,3-2 4 0,0 1 1 0,6 4 2 16,1-2-2-16,2 0-2 0,2 1-2 15,0 1-2-15,-3 0 1 0,2 3-2 16,-2 2 1-16,-2 3-1 0,-1 3-1 16,-2 4 0-16,0 1 0 0,0 1 1 15,-3 0-1-15,3-4 1 0,-3 1 0 0,0-3 0 16,0-1 0-16,0-2 1 15,1-4-1-15,2 0 1 0,0-4-1 16,1 2 0-16,1-3 1 0,-1 0 1 0,2 3 3 16,2 2 1-16,0 2 0 0,2 5-2 15,4 0-1-15,1 3-3 0,5-2 1 16,3 3 1-16,-1 1-4 0,3 1 2 16,-4 3 0-16,-3 0 0 0,-4 1-1 15,-2-2 1-15,-4-2 1 0,-1-6 1 16,-2-3 0-16,-2-11 0 0,-2 0 3 0,-1 1 1 15,0-3 1-15,-4 7 4 0,-8-2-1 16,1 1-1-16,-2 3-3 0,-3 0-4 16,1 1 0-16,-1 0-2 15,3 0 0-15,1 2-1 0,3-1-2 0,4 2-5 16,5 4-10-16,5 2-32 0</inkml:trace>
  <inkml:trace contextRef="#ctx0" brushRef="#br0" timeOffset="89194.3959">20628 5103 25 0,'0'0'0'0,"0"0"3"0,0 0-3 15,0 0 0-15,0 0 1 0,0 0-2 16,78 58-1-16,-68-42 4 0,-1 4-2 16,-1 1 3-16,2 4 1 0,-1-1 0 15,1 0-2-15,2 3 0 0,-2 3 0 16,-1 0 1-16,0 3 2 0,-3 2 1 0,-3 4-2 15,-3 4 1-15,0 3 0 0,-4 2-3 16,-6 3 5-16,-3 4-1 16,-3 2 0-16,2-1 3 0,-1 2-8 15,5-4 1-15,1 1-1 0,3 1 0 0,1 1 3 16,2 3-2-16,0-1 2 0,0 1-2 16,0-1 1-16,2-1-2 0,1 0 1 15,0 0 2-15,0-1-2 0,3 0 2 16,3-4-4-16,-2-3 1 0,3-4 0 15,-3-4-1-15,-1-4 1 0,2-5-1 0,-4-4 2 16,2 0-1-16,-2-3 2 0,1-1 0 16,-2 2 0-16,1-2-2 0,-1 1 2 15,0 2-1-15,0-1 1 16,2 1 0-16,-2 4-1 0,0 0 0 0,0 2-2 16,0-1-1-16,0 2 1 0,0 1 1 15,0-1 1-15,0 2 2 0,0-2-1 16,5-2 1-16,0 2-1 0,1-2 1 15,-2 2-2-15,2-3-2 0,-2-2 1 16,-1-1-2-16,1-2 2 0,-1-5 1 0,-1 0-1 16,-1 0 2-16,-1 1 4 0,0 4 4 15,0 3-1-15,-6 4-1 0,-4 5-3 16,2 4-5-16,-3 1-1 0,1 1 1 16,5 2 0-16,5 2 1 0,0-2-1 15,2-1 0-15,8-6-1 0,-1-3 1 16,1-4 1-16,2-6 2 0,-2-2 2 15,0-4 2-15,1 1 2 0,0-1-5 16,-2-2 0-16,-1 1-3 0,-1-2 0 0,-2-4 1 16,-5 4-4-16,0 2 0 0,-6 3 0 15,-8 6-2-15,-6 1 0 0,-4 2-17 16,-9 3-49-16,-6 0-122 0</inkml:trace>
  <inkml:trace contextRef="#ctx0" brushRef="#br0" timeOffset="90186.3303">19997 3496 13 0,'0'0'17'0,"0"0"-2"0,0 0-5 15,0 0-6-15,0 0-13 0,0 0-8 16,0 0-10-16</inkml:trace>
  <inkml:trace contextRef="#ctx0" brushRef="#br0" timeOffset="95028.1095">19458 8400 125 0,'0'0'33'15,"0"0"-3"-15,0 0-3 0,0 0 0 16,0 0-3-16,0 0 1 0,0 0-1 15,0 0 2-15,0 0-2 0,0 0-2 0,-29-30-3 16,27 28-3-16,2 2 0 0,-1-1-3 16,0-1 2-16,1 1-1 0,-2-1-2 15,2 0-2-15,0-2-5 16,4-2-2-16,11-2-2 0,10-2 1 0,6-1-1 16,10 2 0-16,5-2 0 0,3 0-1 15,1 1 1-15,-1 0-1 0,-4 0-1 16,-2 3 0-16,-6-1-2 0,-2 3-4 15,-12 4-9-15,-4 0-7 0,-6 1-20 16,-7 0-15-16,0 0-14 0,-6 0-10 0,0 7-24 16</inkml:trace>
  <inkml:trace contextRef="#ctx0" brushRef="#br0" timeOffset="95315.7616">19419 8409 132 0,'0'0'39'0,"0"0"1"16,0 0-3-16,0 0 1 0,0 0-3 16,0 0-4-16,0 0-3 0,0 0-5 15,0 0-7-15,0 0-2 0,-35 0-4 16,37-2-1-16,16-1-1 0,13-2 0 0,11-2-1 15,7-3-4-15,4 2 0 0,5-2-1 16,1 0-1-16,0 0-1 0,-3 1 0 16,-1 1-3-16,-6 2-1 15,-10 3-5-15,-10 0-9 0,-10 3-22 0,-6 0-26 16,-9 0-16-16,-1 2-37 0</inkml:trace>
  <inkml:trace contextRef="#ctx0" brushRef="#br0" timeOffset="95578.5344">19185 8625 181 0,'0'0'30'0,"0"0"-1"16,0 0-2-16,0 0-3 0,0 0-6 15,0 0-1-15,0 0-1 0,111-14-3 16,-75 7-2-16,2-1-2 0,-1-1-3 0,7-2-1 16,1 0-3-16,5 2-2 0,1-1-1 15,1 1-5-15,-2 1-1 0,-6 0-9 16,-6 4-6-16,-14 1-15 0,-2 2-29 16,-11 1-45-16</inkml:trace>
  <inkml:trace contextRef="#ctx0" brushRef="#br0" timeOffset="95876.2596">19228 8735 274 0,'0'0'33'0,"0"0"-7"0,0 0-10 15,0 0-6-15,0 0-1 0,0 0 1 16,90-20-1-16,-49 13 0 0,6-2-3 16,3 0 0-16,5 1-1 15,2-2-2-15,1 2 0 0,0 1-2 0,-4-3 0 16,-3 3-1-16,-5 0 1 0,-5 1-1 16,-5 1-1-16,-14 3 0 0,-1 1-4 15,-9-1-3-15,-5 2-3 0,-1 0-10 16,-6 0-10-16,0 0-18 0,0 0-9 15,0 0-6-15,0 0-34 0</inkml:trace>
  <inkml:trace contextRef="#ctx0" brushRef="#br0" timeOffset="96124.3196">19227 8960 246 0,'0'0'41'0,"0"0"-12"0,0 0-7 0,0 0-4 16,0 0-1-16,0 0-1 0,115-27-1 15,-71 13-3-15,3-1 1 0,5 0-6 16,5-2-1-16,1 1-1 0,4-1-4 16,0 0 0-16,0 2 0 0,-4 1-2 15,-4 2 0-15,-8 1-5 0,-15 5-5 0,-13 3-15 16,-11 2-15-16,-7 1-36 0,0 0-34 15</inkml:trace>
  <inkml:trace contextRef="#ctx0" brushRef="#br0" timeOffset="96375.3177">19227 9080 213 0,'0'0'47'16,"0"0"-7"-16,0 0-10 0,0 0-8 16,0 0-2-16,0 0-2 0,0 0-1 15,109-17-2-15,-62 5-3 0,5-3-3 16,3 0-2-16,2 0-4 0,3-3 0 16,2-1-1-16,0 1-1 0,-3 0 0 15,-3 1-3-15,-6 2 2 0,-6 1-3 16,-6 5-4-16,-14 5-7 0,-8 1-23 15,-9 3-36-15,-7 0-63 0</inkml:trace>
  <inkml:trace contextRef="#ctx0" brushRef="#br0" timeOffset="96656.1967">19018 9340 327 0,'0'0'22'15,"0"0"-6"-15,0 0-2 0,101-29-4 16,-53 17-1-16,7 1-2 0,5-3-1 16,3 1-1-16,4-3-1 0,5 0-3 15,2-2 0-15,0-1-2 0,2 1 1 16,-5 1 1-16,-4 4-2 0,-7-1-1 15,-9 5-2-15,-12 1-5 0,-13 5-5 16,-10-1-10-16,-10 4-10 0,-6 0-19 16,0 0-12-16,0 0-28 0</inkml:trace>
  <inkml:trace contextRef="#ctx0" brushRef="#br0" timeOffset="96933.5519">19070 9602 312 0,'0'0'18'16,"0"0"1"-16,0 0-1 0,0 0-3 15,90-44-5-15,-44 29 0 0,7-2-2 16,6-1-3-16,4 0 0 0,8-2-1 15,1 0-3-15,5-1 3 0,0 2-4 0,-6-1 0 16,-6 6 2-16,-9 1-4 16,-10 0 0-16,-10 6-4 0,-13 1-3 0,-11 2-7 15,-6 4-14-15,-6 0-24 16,0-1-26-16,0 1-49 0</inkml:trace>
  <inkml:trace contextRef="#ctx0" brushRef="#br0" timeOffset="97226.8973">19008 9748 309 0,'0'0'26'0,"0"0"-9"0,0 0-9 15,0 0 0-15,81-47-2 0,-48 38 1 16,2 0-1-16,4-2-3 0,4 2 3 16,1-3-2-16,5 0 0 0,-1-1-2 0,4-2-1 15,0 1-1-15,-1-1 0 0,1 2-1 16,-2 1-1-16,-6 1-5 0,-7 3-6 16,-5 4-7-16,-10-1-10 0,-11 4-17 15,-4 1-21-15,-7 0-46 0</inkml:trace>
  <inkml:trace contextRef="#ctx0" brushRef="#br0" timeOffset="97471.8165">18998 9863 286 0,'0'0'12'0,"0"0"2"16,97-35 0-16,-41 20-4 0,9 0-3 16,8 0-1-16,5-2-2 0,6-1 1 15,4 1 1-15,3-1-2 16,3-1-1-16,1 3-1 0,-5 1-2 0,-2 1-1 16,-7 2-4-16,-7 3-11 0,-9 3-21 15,-10 1-72-15,-10 2-95 0</inkml:trace>
  <inkml:trace contextRef="#ctx0" brushRef="#br0" timeOffset="98567.2494">18965 10008 150 0,'0'0'31'0,"0"0"-4"0,0 0-3 16,0 0-8-16,0 0-6 15,0 0-4-15,0 0-3 0,0 0 1 16,105-33-1-16,-58 31 0 0,2-2-1 0,4 2 0 16,5 0-1-16,1-3 1 0,2 2-1 15,0 1-2-15,-2 0-5 0,-7 2-7 16,-5 0-21-16,-10 0-43 0</inkml:trace>
  <inkml:trace contextRef="#ctx0" brushRef="#br0" timeOffset="98796.6765">19086 9980 297 0,'0'0'27'0,"0"0"-8"0,0 0-4 0,0 0-8 15,109-25-1-15,-54 18-3 0,10-1-1 16,8 1 0-16,10-1 0 0,7 0-4 16,5-1-8-16,4 4-15 0,-3-1-69 15,1-1-108-15</inkml:trace>
  <inkml:trace contextRef="#ctx0" brushRef="#br0" timeOffset="109908.7246">25319 9150 87 0,'0'0'14'0,"0"0"3"0,0 0 1 16,0 0 0-16,0 0-5 0,0 0-3 16,0 0-3-16,0 0-5 0,0 0 0 15,1-5-1-15,2 0-1 0,0 2 3 16,0-2 0-16,1 2 5 0,-4 3 7 15,0-2 4-15,0 2-1 0,0-2-1 0,2 1-4 16,-2-5-5-16,0 1 0 0,-6-3 1 16,-3-2 0-16,2 4 2 0,-5-3 4 15,0 3 3-15,3 0 0 0,0 1 3 16,1 0-4-16,3 3 0 0,1-1-2 16,1 1-1-16,3 2-4 0,-2-1-2 0,2 1-3 15,-1-2-3-15,1 1-1 16,0-7 0-16,0-3-1 0,3-5 0 15,7-4 1-15,3 3 1 0,2-1-2 16,0 0 3-16,0 1-3 0,-1 1 2 0,-5 2-1 16,-2 1-2-16,-1 6 2 0,-4 2 0 15,3-4 0-15,-3 5 2 0,-1-1-2 16,-1-5 2-16,0 3 0 16,0-3-1-16,0-1 1 0,0 2 2 0,-1 0 0 15,-5-2-2-15,3 3 3 0,-3-2-1 0,2 0 1 16,-1 2 1-16,0-1-1 15,-1 1-3-15,0-1 0 0,3 4-2 16,2-3-1-16,1-4-1 0,0-6 1 16,4-2-2-16,8 0 2 0,1 0 2 0,1 0-2 15,-1 0 0-15,0 1 0 0,0-1-2 16,-3 2-2-16,-2 2 4 0,-3 4-4 16,0 1 4-16,-4 0 1 0,2-1 0 15,-3 1-1-15,0-1 0 0,0 1 0 16,0 1 0-16,-4 0 0 0,-6-2-1 0,-2 2 2 15,-4-2-1-15,0 2 0 0,-2 1-1 16,0 0 1-16,-2 0 0 0,7 3 0 16,-3-1 1-16,7 0-1 15,2 0 0-15,-1-1-1 0,3-1-1 0,1-8 1 16,4 1-1-16,0-7 1 0,7-2-1 16,6 0 0-16,0-1-1 0,1 0 0 15,-2 1 0-15,-2-2 0 0,0 0 2 16,-3 0 2-16,-2-3-1 0,-2-1 2 15,-2 1-3-15,-1 0-4 0,0 0 2 0,-4 1-4 16,-4 1 2-16,-3 3 2 0,1-2-1 16,-2 4 3-16,-2-2-1 15,1 1 2-15,-1 0 0 0,2 1 3 16,3 1-2-16,1-2 0 0,3 1-1 0,5 0-1 16,0-1-1-16,0 1 2 0,7-1-2 15,3 0 2-15,4 0-1 0,3-1 2 16,2 3-1-16,1-3-1 0,0 2 0 15,1-2 0-15,-3 0 1 0,-1 1 2 16,-3-1 1-16,-7 1-2 0,-3 0 3 0,-4-1-1 16,0 2 4-16,-7-2 1 0,-3 1 0 15,-5-2-1-15,2 2-1 0,-2-4-2 16,1 1 0-16,1-1-2 0,3-1 0 16,3 1 0-16,3 8-2 0,2 1 0 15,2-1-2-15,0 4 2 0,7-8-1 16,1 8-1-16,2-1-2 0,0 2-2 15,2 1-2-15,0 1 0 0,2-2 0 16,1-2 2-16,0-3 0 0,1-1 3 16,-2-3 2-16,2-4 1 0,-4-4-1 0,-3-1-3 15,-5-3 6-15,-4-4-2 0,0 1 3 16,-4-2 1-16,-5-2-1 0,-2-1 1 16,2 2 1-16,1-2-2 0,1 4 2 15,4 2-4-15,2 5-1 0,1 1-1 16,0 5-4-16,8 2-2 0,7 1-2 0,-1 1 0 15,6 1 0-15,-1 0 2 0,3-1-2 16,0 1-5-16,0 2-1 16,-2-3-4-16,1-1 5 0,-3 0 5 15,-2-2 2-15,-6-1 6 0,-3-2 2 0,-5-3 4 16,-2-2 6-16,0 0 4 0,-8-1 3 16,-3 0-2-16,-7 1-3 0,1 1-2 15,-5 1-2-15,-1 5 0 0,3-1-3 16,0 6 0-16,2 0-3 0,8 9 0 15,1-1-3-15,5 6 0 0,2 4-6 16,0 1-11-16,2-3-15 0,2-3-35 0,9-4-45 16,2-2-118-16</inkml:trace>
  <inkml:trace contextRef="#ctx0" brushRef="#br0" timeOffset="110914.9947">25672 8218 265 0,'0'0'47'16,"0"0"-3"-16,0 0-4 0,-48-96-7 15,22 75-12-15,-3-1-11 0,-1 2-2 16,-2 3 0-16,3 0 0 0,2 0 3 15,3 4 0-15,6-1-1 0,4 5-4 0,5-2-3 16,4 4 0-16,2-4-3 0,0-5-2 16,3-2-4-16,0-3-5 0,9 0-14 15,4-1 3-15,3-4-4 0,3-1 5 16,-2-4 12-16,-3-6 6 0,-3-2 5 16,-8-4 4-16,-3-3 4 0,-9-3 1 0,-10-1 3 15,-6 0 0-15,-5 1 2 16,-7-1-1-16,-1 0 4 0,0-3-9 15,1-1-5-15,2-1-2 0,2 0-6 16,8 0 3-16,5-1 3 0,8 4-5 0,9 2 4 16,3 5-6-16,11 2 0 0,9 5-1 15,5 2-3-15,5 2-1 0,3 1 1 16,6 0 1-16,-1-1 0 0,-2 1 4 16,-4-2 0-16,-6 2 3 0,-8-2 1 15,-9-2 0-15,-6 1 0 0,-3-5-2 16,-4 0 5-16,-9-2 0 0,0 1 5 15,-2 2 2-15,2 2-1 0,1 4-4 16,1 2-3-16,2 0 0 0,2 1-2 16,4 1 0-16,2 1-1 0,1 2-1 0,0-1-5 15,8 1 3-15,6 0-7 0,3-1 1 16,4 0-2-16,4-5 0 0,4-1 3 16,4-3 1-16,2-2 2 0,-2-2 2 15,-4-1 2-15,-6 2 1 0,-5 1 1 16,-7 2 0-16,-6 4 4 0,-5-1-2 0,0 4 5 15,-5 2-3-15,-2 0 4 16,-2 1-2-16,1 1-3 0,1 1 4 0,2 9-8 16,2 7 4-16,3 4-4 0,0-1-2 15,0-3 0-15,5-3-5 0,7-3 3 16,4 5-1-16,8 3 2 0,0 1 0 16,1 0 3-16,-1 1-2 0,-2-2 2 15,-2-1 1-15,-5-4 2 0,-5-2 1 16,-3-4 7-16,-6-4 1 0,-1-1 0 15,0 0-1-15,-9-1-5 0,-2-1-3 0,0 6 0 16,1 5-5-16,4 7-21 16,0 7-34-16,-3 4-66 0,-1 14-125 0</inkml:trace>
  <inkml:trace contextRef="#ctx0" brushRef="#br0" timeOffset="111234.3677">25506 8320 262 0,'0'0'-62'0,"0"0"-122"16</inkml:trace>
  <inkml:trace contextRef="#ctx0" brushRef="#br0" timeOffset="114144.9312">19883 7392 54 0,'0'0'2'0,"0"0"-1"16,0 0 6-16,0 0 4 0,0 0 2 15,0 0 4-15,0 0 1 0,0 0-8 16,0 0 0-16,-19-24-8 0,19 24-5 0,-1 0-1 15,1 0-1-15,-2 0 4 0,2 0-1 16,-1 0 0-16,1 0 0 0,-2 0 0 16,2 7 1-16,-1 6 2 0,-1-1 0 15,2 0 0-15,-1 9 3 0,0 0-1 16,-2 8 3-16,-3 2-1 0,0 2 0 16,-2 0 0-16,0 4-2 0,0-2-2 15,0-2 2-15,3 1-3 0,0-4 1 16,1 3 3-16,-2 0-1 0,1 4 3 15,-1 3-2-15,-2 0-1 0,1 5-1 0,-4 0-2 16,2 4 2-16,0 4-2 0,1 1 0 16,0 4-3-16,4-2 2 0,1 1 0 15,2-3-1-15,1 1 4 0,0 1-3 16,0-1 2-16,1-2 0 0,2-3 0 16,1 0 0-16,2-5 1 0,0-2-2 15,-2-2 1-15,0-2 0 0,-1 1 0 16,-1-2 0-16,-2-3 1 0,0 0-1 15,0-1 0-15,0 0 5 0,0-1 3 16,0 3 1-16,-2 4 2 0,1 5-6 0,-1 3-3 16,0 5-1-16,0 6-2 0,-1 3-1 15,2 2-2-15,1-3 2 0,0-2-1 16,0-7 6-16,0-4 3 0,0-4 2 16,0-1 1-16,0-4-2 0,0-1-3 15,0 0-2-15,0 1 0 0,0 3-1 16,3-1-1-16,0 7-3 0,-1 0 2 15,1 6-1-15,0-1 1 0,0 3 1 16,-1 2-1-16,1 4 2 0,-2 3-1 16,-1 2 2-16,0-2-3 0,0 0-2 0,0-5 5 15,0-5 2-15,0-5 1 0,0-5 7 16,0-5 1-16,0 0 0 0,0-3 0 16,0-2 1-16,0-2-4 0,2 1 1 15,-1-1-5-15,3 2-4 0,-2-1-1 16,0 5 0-16,0 1 1 0,-1 0-2 0,1 4 2 15,-1 4-1-15,-1 1-1 0,2 3 0 16,-2 0 1-16,1 1-1 16,1 0 0-16,-1-2 1 0,1 1 0 15,-2-2-2-15,1-1 1 0,-1-3 1 0,0-1 2 16,0-1 0-16,2 1-1 0,-1-2-1 16,2 3-2-16,1-1 0 0,0 0 1 15,-1 1-1-15,-3 0 0 0,0-1 3 16,0 1-2-16,0 2 2 0,0 1 0 15,0 1-2-15,0 0 0 0,-1 2-2 0,1 1 1 16,0 1-1-16,0 1 2 16,0-1-2-16,0 1 2 0,0-3 1 15,0-2-3-15,0-1 2 0,3-2-1 0,1-4 0 16,1 0 0-16,0-2-1 0,0 0 1 16,0-2 0-16,-2 3 0 0,0-2 0 15,-1 2 1-15,-2 1-1 0,0-2 0 16,0 2 1-16,0 1 2 0,0 1 3 15,0 4-3-15,0 1 4 0,0 2-7 16,0-1-1-16,0 1 2 0,4 0-3 0,0-1 2 16,-1 2 0-16,0 0 0 0,0 1 0 15,-3-3 3-15,0-1 9 0,0-2 3 16,0-2 6-16,0-3-5 0,0-3-6 16,-1-6-3-16,1-2-4 0,0-9-2 15,0-2 3-15,0-2-1 0,0-8-1 16,0 2 3-16,0-7-2 0,0-6 1 15,0 5-5-15,0 0-10 0,0 0-31 16,0 1-63-16,0-7-162 0</inkml:trace>
  <inkml:trace contextRef="#ctx0" brushRef="#br0" timeOffset="116055.9667">19919 13502 68 0,'0'0'-7'0,"0"0"-1"15,0 0-1-15,0 0 1 0,0 0 5 16,0 0 0-16,0 0 2 0,0 0 1 16,0 0 2-16,0 0 0 0,12 41-1 15,-1-26 3-15,4 2 1 0,2 1 2 16,4 2 0-16,3 1 0 0,3 2-1 15,7 2 2-15,6 1-2 0,9 0 2 0,11-2 4 16,9 1 4-16,12-6 5 0,7 0-4 16,8-1-1-16,3-4-3 0,6 2-6 15,4-1 2-15,2 1-1 16,-3-1-6-16,-4-2 1 0,-4 2-1 0,-6-3-2 16,-2-1 1-16,1-2 0 0,-2-4 1 15,3-3 2-15,0-2 1 0,4-4-1 16,5-8 0-16,7-4-3 0,3-6 4 15,2 1-4-15,1-2 0 0,-2 0 4 16,-5 3-5-16,-5 2 2 0,-7 3 1 0,-8 0-3 16,-9 0 2-16,-4-2-1 0,-3-3-1 15,-1-2 2-15,5-6 0 0,7-6 0 16,8-5 1-16,8-7-1 0,6-4 1 16,5-2 1-16,4-3-1 0,-1-1 1 15,1 1-3-15,-4 2 0 0,-9 0 0 16,-8 2 0-16,-13 2 3 0,-13 2 1 0,-12 1-2 15,-11 2-1-15,-7 2 2 16,-7 1-2-16,-3 2-1 0,-4 0 1 16,1 4-1-16,-1 3 0 0,2 1 0 0,2 0-2 15,3 3 0-15,-1 0-4 0,0 1 2 16,-2 3-2-16,-2-1 3 0,-6 4 2 16,-4 1-3-16,-6 7 5 0,-4 5-1 15,-2 0 3-15,-3 4 1 0,1 0-2 16,-1 0 0-16,-1 4-4 0,0-1 1 0,0 1-2 15,2-2 2-15,1-2 0 0,0-2 0 16,-2 3 2-16,3-1 0 0,-4 4 1 16,0-1 8-16,0 1 2 15,0-1-2-15,2-1 1 0,-2 1-5 0,0-4-4 16,-4 2 1-16,-5-2-4 0,-6 0 0 16,-2 3 0-16,-7 0-2 0,-4 2 2 15,-2 0 0-15,-6 2 2 0,-5 3-1 16,-5 2-1-16,1 1 0 0,1-1 2 15,3 1-1-15,6-4 0 0,6 1 2 0,10-2 0 16,8-1 0-16,6-1 2 0,5-1 1 16,-1 0-1-16,1 0 1 0,-2 0-3 15,1 0-1-15,-1 0-1 16,2 0-1-16,0 0 0 0,8-5 0 0,10-4 1 16,6-3 0-16,2 1 0 0,3 2 0 15,-1-1-1-15,1 1 1 0,-1-1-1 16,-2 3 2-16,-9 1-2 0,-1 1 0 15,-6 2 0-15,-5 2 0 0,2-2-2 16,-4 3 1-16,1 4 0 0,2 9 0 0,-3 8 1 16,-3 8 0-16,-2 8-2 0,-8 12-2 15,-4 14-16-15,-1 7-56 0,1 10-133 16</inkml:trace>
  <inkml:trace contextRef="#ctx0" brushRef="#br0" timeOffset="117527.0644">25348 4921 207 0,'0'0'19'15,"0"0"-3"-15,0 0-4 0,0 0-7 16,0 0-3-16,-5-87-2 0,5 75 1 16,0-6 2-16,2 7-3 0,-1 0 1 15,2 1-1-15,0-1 0 0,0 2-1 16,-1 5-2-16,1-1-4 0,-3 5-4 16,0-1-6-16,0 1-2 0,2 0 4 15,-2 0 4-15,2 0 4 0,-1 14 3 16,-1 11 3-16,1 15 1 0,-1 10-1 15,0 8 2-15,0 6-2 0,-1 7 1 0,0 1 1 16,-1 1 0-16,2 0 3 0,0 0 0 16,4 0-1-16,1 3 2 15,-1 1 0-15,-1-1-2 0,-3 2 1 16,0 0 2-16,0 3-2 0,-6 2 0 0,0 2-2 16,2 2-2-16,0 2 0 0,3 0 1 15,1 1 2-15,0 2-1 0,0-1-1 16,0 1-2-16,1 1 0 0,3 1 0 15,-1-3 1-15,0-3 1 0,-2-3 3 16,-1-3-3-16,0-3 2 0,0-3 0 0,-5-3-2 16,-4-4 2-16,2-2 2 0,-1-3 0 15,4-2-3-15,1 1 3 0,3-3-4 16,0 3 1-16,6 2 1 0,3 5-4 16,1 5-1-16,0 4 1 0,-3 3-2 15,-1-1 5-15,0-3 0 0,-3-5 1 0,-2-1 1 16,2-5 0-16,-3 0 2 15,0-2 2-15,0 3-2 0,-3-1-1 16,2-1-2-16,1-2 1 0,0-3-3 16,1-2 1-16,8-1 0 0,0 3-2 0,-1 0 3 15,2 9-2-15,-2 2-2 0,-3 8 0 16,-2 7-1-16,-3 3 5 0,0 2 1 16,0 0 0-16,0-8 4 0,-3-3 0 15,0-7 5-15,-1-3 3 0,1-1 1 16,-1 1-2-16,-3-1-3 0,-1 2-1 0,0 3-2 15,0 2 4-15,-3 5-3 16,2 5 0-16,0 7 1 0,0 7-5 0,0 4 1 16,0 5-3-16,-2 7 0 15,0-1-5-15,3 2 0 0,0-4-1 0,0-5 1 16,2-7 0-16,2-6 1 0,-1-5-1 16,2-5 2-16,0 0-2 0,-2-6 1 15,1 0 2-15,-1-1-2 0,1 3 0 16,-2 0-2-16,2 3-1 0,-1 3 2 15,1 2 0-15,1 3 1 0,2 8 0 0,-1 2 1 16,2 3 1-16,0 1-1 16,5-4-2-16,3-5 2 0,-1-6 6 15,2-9 3-15,-3-7 6 0,-2-6 1 16,-1-8 0-16,-2-4-1 0,-1-7-2 0,0-4-5 16,0-2-6-16,0-5 0 0,0-5-3 15,3-3 2-15,0-5-2 0,0-9 0 16,2 0 1-16,-2-8-1 0,0-1 4 15,-1 2-4-15,1-2-3 0,3 0-10 16,-5-4-26-16,2-1-57 0,-3-4-162 0</inkml:trace>
  <inkml:trace contextRef="#ctx0" brushRef="#br0" timeOffset="123082.8877">25417 4346 93 0,'0'0'20'15,"0"0"-1"-15,0 0 1 0,0 0 12 16,0 0 0-16,0 0 0 0,-8-79-2 15,8 67-11-15,2-1-8 0,-2 7 0 16,2-6-7-16,-1 7-1 0,-1-1-1 0,2 2 0 16,-2 4-2-16,0-2-4 0,0 2-10 15,0 0-12-15,0-1-5 0,0 1 1 16,0 0 3-16,1 0 3 0,1 3-8 16,3 11-29-16,1 4-20 0</inkml:trace>
  <inkml:trace contextRef="#ctx0" brushRef="#br0" timeOffset="125504.2278">25152 9388 245 0,'0'0'26'15,"0"0"-10"-15,0 0-6 0,0 0-4 16,9-83 1-16,-6 65 0 0,0 7 3 0,-1-1-2 15,1 1 7-15,-3 5 0 0,1 1 6 16,-1 5-2-16,0-2-7 0,0 0-2 16,0-3-8-16,-1 1-1 0,-7-1-1 15,4 3-1-15,-6 1 1 0,-2-1 1 16,6 1 1-16,-4 0 4 0,4 1 1 16,-1 0 0-16,3 0 1 0,4 0-2 15,-2-2-5-15,2 2-2 0,0 0 0 16,0 0-2-16,0 0 4 0,11 0 1 15,9 0-2-15,7 0 1 0,1 0-1 0,1 0 0 16,-8 0-1-16,-3 0-2 0,-4 0-6 16,-8 0-5-16,0 0-6 15,-6 0 0-15,0 2 3 0,-6 8 9 16,-11 7 5-16,-11 6 4 0,-8 3-1 0,-6 1 0 16,-6 2 1-16,2 3 0 0,1 0 0 15,6-2 2-15,7-3-3 0,8-3 1 16,11-7-2-16,4-6 1 0,9-1 1 15,0 0 0-15,7 3 3 0,9 1 0 16,7-5 0-16,6-5 0 0,5-2-2 0,2-2 0 16,0 0-2-16,-3-5 2 0,-1 0-2 15,-10 0 1-15,-4 0-1 0,-6 2 0 16,-6 2 0-16,1 1-1 0,-7 0-1 16,0 0 0-16,0 0 0 0,0 0-3 15,-14 4 4-15,-8 7 0 0,-7 4 2 16,-1 0-1-16,2-1 0 0,6-4 1 15,7-2-1-15,6-2 1 0,4-5 3 16,2 2-1-16,3-3 0 0,-1 0 0 0,1 0-3 16,0 0 1-16,0 0 1 0,13 0 2 15,7 0-2-15,6-4 0 0,2-2-1 16,-5 0 1-16,-6 1-1 0,-1 3-1 16,-4-2-1-16,-8 3 1 0,2 1-2 15,-6 0 0-15,0 0-2 0,0 0-3 16,1 0 0-16,-1 0 2 0,0 12 4 0,-8 4 2 15,-7 9 1-15,-2-3 0 0,-3 2-2 16,2-5 0-16,2-2 0 0,6-5 1 16,3-4 2-16,4-6 0 15,3-2-1-15,0 4 1 0,3 2 1 0,10-2 1 16,9 1 0-16,7-5-2 0,5 0 1 16,3-5-4-16,0-2 2 0,-2-1-1 15,-3 2-1-15,-11 0 1 0,-2 3-2 16,-7 1 0-16,-8 1-1 0,2 1-4 15,-6 0-2-15,0 0 1 0,0 0 1 0,-9 12 3 16,-11 5 3-16,-6 7 0 16,-7-1 5-16,-3 2-2 0,1 0 2 15,0 0-2-15,5-3-2 0,5-2-1 16,9-8 0-16,5-5-1 0,8-2-1 0,3-5 1 16,-2 0 1-16,2 5 1 0,3 1 1 15,10-1 2-15,5 2-3 0,3-7-1 16,4 0 0-16,1-2 0 0,-1-3 2 15,1 0-2-15,-8 0 1 0,-6 3 0 16,-6 2-2-16,-6 0 1 0,0-3-3 0,0 3-1 16,2 0 1-16,-2 0 2 0,-7 4 0 15,-6 4 2-15,-8 6 1 0,-2 0-2 16,-2 3 1-16,0 0 0 0,1-1 0 16,5 1 2-16,6-7-2 0,6-2 0 15,5-3 2-15,2-2 1 0,9 0 0 16,8 1 0-16,9-1-1 0,6-3-1 15,4-1-1-15,0-5 1 0,1 0 1 16,-3 0-4-16,-3-1 2 0,-10 4-1 16,-8 0-1-16,-7 3 1 0,-2 0-4 0,1 0 0 15,-1 0-1-15,-4 6 1 0,-1 8 3 16,-15 6 1-16,-6 7 0 0,-7 2 1 16,-1 1-1-16,-4 1 0 0,1-1 0 15,2 2-1-15,6-2 1 0,3-4 0 16,8-6-4-16,7-9 4 0,4-1 0 0,3-4 0 15,1 2 4-15,13 1-1 16,4-5-1-16,8-1 1 0,4-3-2 16,2 0 0-16,1-4 0 0,-1-4 0 15,-4 2 0-15,-8 2-1 0,-10 1-1 0,-4 1 1 16,-6 2-1-16,0 0-1 0,0 0-2 16,1 0 1-16,-1 0 1 0,-4 6 2 15,-11 5 1-15,-5 3-1 0,-3-3-1 16,4 2 1-16,3-6 0 0,6 0 0 15,4-3-2-15,3-1-1 0,-1 0 1 0,1 0 2 16,3-3 1-16,13 0 0 16,6 0 2-16,7-6-1 0,0-3-2 15,0 1 0-15,-3-1 0 0,-1 0 0 0,-2 2 1 16,-5 0-1-16,-5 4 1 0,-3 0 0 16,-2 2-1-16,-1 0 0 0,0-1-3 0,-4 2 3 15,0 0-4-15,0 0 3 16,-6 7-2-16,-7 7-12 0,-4 4-20 15,5-1-33-15,4-3-47 0</inkml:trace>
  <inkml:trace contextRef="#ctx0" brushRef="#br0" timeOffset="131683.1263">22978 4989 151 0,'0'0'31'0,"0"0"-4"0,0 0-2 0,0 0-4 16,0 0-2-16,0 0-1 0,0 0-2 16,0 0-1-16,0 0-2 0,0 0 0 15,0-44-5-15,-3 41-2 0,1 0-4 16,-4 3-1-16,-5 0 0 0,-3 0 0 16,-7 6 1-16,5 2-4 0,-2 3 2 15,2 2 2-15,0-1 0 0,1 2 2 16,1 0-1-16,1-2 0 0,3-2-1 15,3 1 1-15,1-4-1 0,1 3 1 16,2-2-1-16,2-3 0 0,-1 7-2 0,2-1 1 16,0 4 1-16,3 4-1 0,5-3 4 15,2-1-4-15,3-1 3 0,0-2-4 16,1 0 1-16,-1-1 0 16,-1 1-1-16,-1-5 1 0,-2 4-2 0,-1 0 2 15,-2-2-1-15,0 8 1 0,-6 2 0 16,0 4 0-16,-4 9 2 0,-7 0 0 15,-4 3-2-15,-1-2 3 0,0 1-1 16,-3-1 0-16,3-3 1 0,-1-1-1 16,0-3-1-16,4-2 1 0,1-1 0 0,1-2 0 15,5-6-1-15,0 2 0 0,5-6-1 16,1 3 0-16,0 5-1 0,0-2 1 16,4 5 0-16,5-3 0 0,2-3 4 15,1 0-4-15,3-3 3 0,-1 1-2 16,0 0-2-16,2 0 0 0,-1-1 0 0,-3 2 0 15,-3-4-1-15,-3 4 1 0,-3 2-1 16,-3 2 1-16,0 8 0 0,-4 0 1 16,-5 0 0-16,-3-1 0 15,1 1-1-15,-1-1 0 0,2-2 2 0,-1-1-2 16,2-1 1-16,1 2 0 0,2-1 0 16,0-3 1-16,1 3-2 0,4-2 1 15,-1 0-2-15,2 2 2 0,2 0 0 16,7 2 0-16,2-3 2 0,2 3-3 15,4-2 4-15,1 1-3 0,3-1 3 0,1-2-4 16,-1 1 0-16,0 0 0 0,-2-1 0 16,-3 0-2-16,-5 2 1 15,-4 1 2-15,-5 1-2 0,-2 0 4 16,-2 1-3-16,-7 3 2 0,-3 1-1 0,-1 2 2 16,-3 2-2-16,1-2 1 0,0 1 0 15,0-3 2-15,1-1-1 0,2-1-1 16,3-5-1-16,2-5 1 0,6 2-2 0,1-2 1 15,0-1 3-15,4 8-4 16,6-5 5-16,0 3-5 0,2-5 0 0,2 0 0 16,0 0 1-16,-2 0-1 0,-1 2 0 15,-4 3 0-15,-4 1 0 0,-2 5 0 16,-1 1-1-16,0 5 2 16,-6 1-2-16,-2 6 1 0,-1 0 0 0,-2 3 0 15,-1 1 1-15,2-3-1 0,0-3-1 16,2-5 1-16,2-3 2 0,4-3-1 15,-1-2 3-15,3-4-4 0,0-1 0 16,4 1 0-16,3-3-2 0,4-1 4 16,3-1-4-16,1-1 1 0,2-2 2 0,0 1-2 15,3 1 1-15,-1 2-1 0,-1-1-1 16,-3 2 1-16,-3 0-1 0,-1 7 2 16,-6 1-1-16,-5 4 2 0,0 3-2 15,-12 0 2-15,-1 0 1 0,-2-2 2 16,-3-4 3-16,2-3 1 0,2-6 0 0,2-4-2 15,5-5-4-15,4-3-1 0,2-4-1 16,-1 7 0-16,2 2 5 0,0 6-4 16,4 4 4-16,4-4-6 0,3 1 1 15,-1-2 1-15,3 0-1 0,-3 3 0 16,-1 1 0-16,-1-1-1 0,-3 2 0 16,-2-1 1-16,-2 3-1 0,-1-1 1 15,0 5 0-15,-9 6 2 0,-2 8-3 16,-3 4 3-16,-5 4-2 0,0-1 2 15,2-4 3-15,0-4 2 0,3-5 3 0,2-6-2 16,3-1 0-16,3-9-6 0,3-3-1 16,3-1-1-16,0-2 0 0,4 2 1 15,7-2-1-15,3-3 0 16,1 0 1-16,0-4-1 0,1 3 0 0,0-1 0 16,-1-1-1-16,-2-3 0 0,-5 3 1 0,0-4-1 15,-5 5 1-15,-2 8 0 16,-1 4 1-16,-7 10 1 0,-6 7-2 15,-6 5 5-15,-1 0-3 0,1-1 4 16,0-6-1-16,3-5-2 0,2-4 0 0,2-6 1 16,3 1-4-16,2-7 1 0,3 0 3 15,2 3-4-15,2-1 4 0,0 4-4 16,2-4 0-16,4-1 0 16,5-3-1-16,-4-5 2 0,2 0-2 0,0-4 1 15,-1 1 0-15,0-2-1 0,-1 2 2 16,1-1-1-16,-5-2 0 0,0 6 1 0,-3 3 0 15,0 6-1-15,-8 7 2 16,-2-2-2-16,-4 4 1 0,-1-1 2 16,-1-1-3-16,4-6-1 0,5-9-9 0,4-4-14 15,3-6-41-15,2-13-105 0,9-22-110 16</inkml:trace>
  <inkml:trace contextRef="#ctx0" brushRef="#br0" timeOffset="132607.56">23036 5539 366 0,'0'0'17'0,"0"0"-2"0,0 0-3 15,0 0-8-15,0 0-2 0,0 0-2 16,0 0 0-16,0 0-1 0,0 0 0 15,0 0-1-15,0-15 0 0,0 15-3 16,0-2-1-16,-6 2 3 0,-6 6 1 0,-4 9 0 16,-7 12 4-16,-1 2 0 0,-1 8-2 15,0 2 1-15,1 1 0 0,2 0 1 16,3 3 3-16,3-2-3 16,6 0 3-16,4 1-2 0,2 0-3 0,4 2 0 15,4-2 0-15,7 4-1 0,3-1 1 16,3 2-1-16,4-4 1 0,-1-1 0 15,2-2 0-15,1-4 3 0,-3-2-3 16,-1-2 1-16,-2-2 2 0,-7 3-4 16,-5 2 2-16,-5 5-1 0,-3 2 0 0,-13 6 2 15,-6 11 1-15,-7 7 2 0,-3 12 1 16,-1 7-1-16,0 1 2 0,2 1 0 16,4-10-3-16,7-10-1 0,4-11 1 15,4-10-2-15,7-6 0 0,3-2 1 16,2 2 0-16,0-1-1 0,2 3-1 0,3 0 0 15,3 2-1-15,0 0 1 0,-1 1-1 16,1-2 1-16,-1 1 3 0,1 3-4 16,-2 2 2-16,-1 1-2 0,-1 2 0 15,-2 5 0-15,-2 3 0 0,0 6 1 16,-5 5 0-16,-5 4 2 0,-3 2 5 16,-2 1-3-16,-2-1 3 0,3-5-3 15,1-4 0-15,3-4-3 0,4-4-2 16,3-4 2-16,1-1-4 0,2-4 4 15,0 0-4-15,2-3 4 0,1-3 1 0,0 0-3 16,0-4 5-16,1-2-5 16,-1-3-1-16,0-2 1 0,2-2 0 0,-3 0 2 15,1-2-1-15,-2 1 2 16,-1-3 1-16,0-1 3 0,0 2 0 0,0-1 3 16,0-1-4-16,-3 2-1 0,-2 0-2 15,2-3 0-15,0-1-3 0,0 0 0 16,3-1-1-16,0 2 2 0,0 1 2 15,0 0-1-15,0 2 2 0,0 2-3 16,4 0-1-16,5-2-1 0,-2 3 0 0,3 0 2 16,2 0-2-16,-2 0 2 0,0 1-1 15,-2 5 0-15,0 5 0 0,-4 2 1 16,-4 5-2-16,0 2 2 0,-1-2-1 16,-7-2 0-16,-1-2 3 0,0-3-7 15,-1-5-15-15,-2-6-31 0,6-11-84 16,1-15-128-16</inkml:trace>
  <inkml:trace contextRef="#ctx0" brushRef="#br0" timeOffset="134104.5732">22849 4394 139 0,'0'0'11'0,"0"0"2"15,0 0 1-15,0 0-1 0,0 0-2 16,0 0-3-16,0 0-2 0,0 0-2 16,0 0 2-16,0 0-2 0,-64-77 1 15,64 77-4-15,-1-3-4 0,1 3-4 16,-2 0-2-16,-1 0 4 0,-3 7 1 0,0 7 2 15,-3 7 2-15,0 4-2 16,-1 3 2-16,0 6 0 0,0 2 0 16,-2 5 3-16,4 3-3 0,-1 2 1 15,0 4-1-15,7 1-2 0,-1 4-2 0,3 1 2 16,0 2-1-16,0-1 2 0,0 1 1 16,1-1-1-16,6 0 1 0,-1 2-2 15,1 2-4-15,0 1-4 0,3 5-6 16,-4 4-2-16,2 4 2 0,-4 0 3 15,-1 3 6-15,1 0 1 0,-1-1 5 0,1 0 1 16,1 1 1-16,0-1-1 16,1-1 0-16,-1-1-1 0,1-4-3 15,-3-3 3-15,0-2 0 0,-3-1 3 16,0-3 0-16,0 0 1 0,-5 2 0 0,-1 3-2 16,-3 4-1-16,2 5 0 0,-3 4 0 15,3 2-1-15,0 2 1 0,1-1-2 16,3-2 1-16,0-5 2 0,3-2 3 15,0-6 2-15,0-1 0 0,4-5 0 16,1-3 3-16,-1 0 0 0,0-4 0 0,-1 1-1 16,0 0-1-16,-1-1-4 0,-2 0 0 15,1 1 1-15,-1 0 0 16,0 5 1-16,0 0 1 0,-3 3 2 0,0 2-3 16,-1 2 1-16,-2 2-2 0,2 1 1 15,1-2-3-15,0 1 2 0,-1-2 1 16,1-1 4-16,0-5-1 0,0-2 1 15,0-5 1-15,0-1-3 0,2-4 1 16,-2-3-1-16,1-1-2 0,1 2-2 16,1 1-1-16,0-1-1 0,0 2-4 0,0 3 3 15,0 3-1-15,1 5 0 0,-1 3 0 16,0 1 0-16,0 4 1 0,0 1 1 16,0 1-1-16,0-5 1 0,0 0-2 15,0-7 1-15,-1-4 1 0,1-5-1 16,-2-2 1-16,2-4 0 0,-1-2-1 0,1-5 0 15,0 1 3-15,0 0-3 0,0 1 2 16,0-1 0-16,0 1-2 0,1 0 3 16,4 0-5-16,-1 4 1 15,2 2 1-15,0 4-1 0,-1 1 1 0,1 1-1 16,-3 1-1-16,-1-2 2 0,-2-1 0 16,0-4 1-16,0-3 1 0,0-3-1 15,-3-1 0-15,0-3-1 0,0-2 2 16,1-1-2-16,2-2 0 0,0 2 1 15,0-3-1-15,0 3-1 0,0 0 1 0,2 3-2 16,-1 0 2-16,2 0 3 0,-3 4-2 16,0-1 1-16,0 3 1 0,0 0-2 15,0 0 2-15,0 0 3 16,-3-1 2-16,-2-3 0 0,0 0 2 0,1-2-3 16,0-2 1-16,1 1 0 0,0-3-1 0,0 3 1 15,0-1-2-15,0 2 2 16,0 2-1-16,2 1 0 0,-2 4 0 15,2 0 1-15,-2 4 5 0,0 0 3 16,0-1 6-16,0 2 1 0,-2-1-1 0,1 1-3 16,-3 0-5-16,1-2-1 0,2 0-6 15,-2-2 1-15,3-6-4 0,0-2 0 16,2-3-4-16,1-4 1 0,0-6-2 16,0-5-3-16,4-3-9 0,5 2-24 15,-3-6-41-15,8 2-115 0,1-10-63 16</inkml:trace>
  <inkml:trace contextRef="#ctx0" brushRef="#br0" timeOffset="135686.0531">25008 12757 180 0,'0'0'25'0,"0"0"-6"0,0 0-9 15,0 0-3-15,0 0-2 0,0 0 1 16,0 0 0-16,0 0 0 0,0 0 1 0,0 0-3 15,-49-2 6-15,45 4 3 0,-8 0 3 16,-4 1 0-16,2 2 2 0,-1-2 1 16,-1 2 1-16,-2 0-1 0,-2 2-3 15,-7 3-6-15,-2 2-2 0,-4 2-2 16,-2 0 1-16,-5 1 5 0,-2-1-2 16,-3-2 1-16,-3 0-4 0,-2-2 1 15,-3-2-3-15,-1 0 2 0,-4-2 3 16,0-3 0-16,2 0 1 0,-1-2-1 15,3-1-2-15,0 0-2 0,0 0-1 0,-2 0-2 16,2 0 1-16,-4-4-1 0,-1 1 0 16,-2-2 0-16,-4 0-1 15,0 0 1-15,1-2-1 0,0-3 2 16,4-1 0-16,2-1 1 0,3-3 0 0,3 0-3 16,7-2 3-16,4-1 1 0,6 1-4 15,3-1 3-15,6 1-1 0,4-3-1 16,4 2 0-16,0 2 0 0,8 2-1 15,1 2-1-15,4 4 1 0,-2 1-1 16,1-2 0-16,0 1 1 0,0 0-1 0,3 6-1 16,2-2 1-16,1 4-1 0,-2-1 2 15,2 1 1-15,0-2-2 0,-1 1 1 16,1-1-1-16,-2 0-1 0,2 1 1 16,0 0 0-16,0-1 0 0,0 1-1 15,0-1 1-15,0 1 0 0,0-1-1 16,0 1 1-16,0-1-1 0,0 0 0 15,0 1 1-15,0-1 0 0,0 2 0 16,0-1 0-16,0 1 1 0,0-1-1 16,0 1 3-16,0-2-1 0,0 1 0 0,0-1 0 15,0 0 0-15,0 1-3 0,0-1 2 16,-1 1 0-16,-2-1-2 0,3 2 2 16,-1-1-1-16,1 1-1 0,-2-2 0 15,2 2-1-15,0-1 1 0,0 0-2 16,0-4 2-16,7-4 0 0,9-5-4 0,10-3 4 15,5-1-3-15,3-1 3 0,4-3 0 16,2 1 0-16,1 0 0 0,1-1 1 16,0 2 0-16,-2 1-1 15,-3 3 0-15,-6 3 0 0,-8 4 0 0,-6 3 0 16,-6 3-2-16,-7 1 0 0,1 2 0 16,-5 0 0-16,0-1 3 0,0 1-2 15,1 0-2-15,-1 0 3 0,0 0-1 16,-7 7 0-16,-9 5 2 0,-6 5-2 15,-4-2 0-15,-4 2 0 0,-5 1-3 16,-5 0 1-16,-2 1-1 0,-3 2 1 0,-3-3 5 16,3 0-3-16,1-1 4 0,6-2-4 15,5-2 1-15,10-6 1 0,4-2 0 16,9-2-1-16,4-2 0 0,1 1-1 16,5-2 2-16,-1 0-1 0,1 0-1 15,-2 0 1-15,1 1-1 0,0-1 1 16,-1 0-1-16,1 0 1 0,-2 1-1 15,2-1 0-15,-1 2 1 0,2-2 0 16,-1 1 2-16,1 8-1 0,0 2-1 0,0 8 0 16,3 8 0-16,5 2 2 0,1 5-2 15,1 6 2-15,3 4-2 0,0 6 3 16,3 0-3-16,-2 1 2 0,5-1-1 16,-3-3 1-16,3 0-2 0,-5-5 2 15,1-4 3-15,-5-3-4 0,-1-3 3 16,-2-6-3-16,-2-8 1 0,0-2-1 15,-2-6 1-15,-2-6 0 0,2 2 0 16,-3-6-2-16,0 0 1 0,0 0-1 16,2 2 4-16,-2-1-1 0,0 1-1 0,1 0 0 15,-1-1-11-15,2-1-32 0,1 0-171 16,5-5-87-16</inkml:trace>
  <inkml:trace contextRef="#ctx0" brushRef="#br0" timeOffset="137485.3027">22518 9405 108 0,'0'0'6'16,"0"0"2"-16,0 0-1 0,0 0-1 15,0 0-5-15,0 0-7 0,0 0-16 16,0 0-33-16</inkml:trace>
  <inkml:trace contextRef="#ctx0" brushRef="#br0" timeOffset="137991.448">22373 10264 156 0,'0'0'12'0,"0"0"6"0,0 0 8 15,0 0 1-15,0 0-5 0,0 0-5 16,0 0-6-16,0 0 2 0,0 0 1 16,0 0 0-16,42 28-2 0,-10-42-4 0,1-4 0 15,3-2-1-15,1 0 0 0,-3 0-3 16,1 2 0-16,-7 3-2 0,-10 6-1 16,-6 2 0-16,-7 6 2 0,-5 1-3 15,0 0-1-15,-12 0-1 0,-13 11 0 16,-11 7 1-16,-9 4 6 0,-8 8 1 0,-4 0 4 15,-1 1 3-15,6-4 6 0,6-4 6 16,11-8 2-16,12-7-2 0,13-1-8 16,6-5-7-16,4-2-7 15,0 0 0-15,16-10-1 0,13-8-1 0,15-6 2 16,4-5-3-16,5-2 0 0,1 2-5 16,-3 2-1-16,-5 4-7 0,-7 5-16 15,-12 6-13-15,-11 5-22 0,-9 5-11 16,-7 2 3-16,-11 14 5 0,-12 11 20 15,-15 10 16-15,-8 5 16 0,-6 1 10 0,-3 3 14 16,1-2 3-16,2 1 8 0,7-4 2 16,7-5-3-16,12-7-5 15,10-9-1-15,8-11 1 0,10-6 2 0,18-4-1 16,17-12-4-16,16-7-7 0,6-3-3 16,6-3 1-16,3 3-2 0,-5-1 1 15,0 5-2-15,-9 1-4 0,-8 5-23 16,-16 5-28-16,-12 6-20 0,-10 2-4 15</inkml:trace>
  <inkml:trace contextRef="#ctx0" brushRef="#br0" timeOffset="138140.5799">22204 10771 346 0,'0'0'26'0,"0"0"-8"0,0 0-1 16,0 0-2-16,0 0-3 0,0 0-4 15,121-11-5-15,-52-13-6 0,7-4-3 16,-2 1-8-16,0 1-4 0,-8 4-19 15,-12 5-33-15,-18 6-35 0,-16 6 4 16,-15 5 19-16</inkml:trace>
  <inkml:trace contextRef="#ctx0" brushRef="#br0" timeOffset="138224.1635">22722 10646 37 0,'0'0'74'0,"-126"59"15"0,49-23 4 15,-2-1-3-15,1 4-14 0,7-1-19 16,11-2-22-16,20-4-15 0,20-7-15 16,24-13-1-16,42-12-1 0,43-11-36 15,46-24-219-15,46-15-20 0</inkml:trace>
  <inkml:trace contextRef="#ctx0" brushRef="#br0" timeOffset="139251.2873">22554 12835 129 0,'0'0'4'0,"0"0"-4"15,0 0-1-15,0 0-1 0,0 0-2 16,0 0 0-16,0 0-2 0,0 0-5 0,0 0-20 15,0 0-23-15</inkml:trace>
  <inkml:trace contextRef="#ctx0" brushRef="#br0" timeOffset="139850.8933">22668 13757 0 0,'0'0'3'15,"0"0"-2"-15,68 95 4 0,-45-76 6 16,0-4 8-16,2 0 12 0,1 0-2 15,5 2 1-15,6 5-1 0,4 5-4 0,5 4-3 16,9 6-2-16,3 5-8 0,7 2-3 16,4 3-1-16,11 3-1 0,5 3-1 15,9 4-2-15,6 2 2 16,5 2-4-16,5-1 0 0,7-5-1 0,5-8-1 16,6-14 2-16,7-15 1 0,11-14 8 0,7-9 7 15,8-22 11-15,8-8 8 16,2-12 0-16,4-5-7 0,-3-9-6 15,-6-2-6-15,-4-7-3 0,-4-5-5 16,-6-1-2-16,-5-1-3 0,-7-2-6 0,-8 2-8 16,-11 2-15-16,-8 5-30 0,-13 5-14 15,-12 3-6-15,-14 7 8 0,-12 4 27 16,-10 5 16-16,-10 5 14 16,-6 5 5-16,-2 1 2 0,-6 3 3 0,0 3 2 15,-4 2 2-15,-1 1 1 0,-4 2 5 16,0 1 5-16,-4 0-1 0,0 4 1 15,0 0-1-15,-1 3-5 0,-5 5-3 16,2 2-2-16,-5 2-2 0,-3 5 0 16,0 1-1-16,-3 1 1 0,0-2-2 0,0 2 1 15,2 0 0-15,-1-2-2 0,1 1 3 16,-1-1-2-16,-1 0-1 0,2 1-1 16,-2-3-4-16,-11-2-2 0,-9 1-4 15,-6-2 3-15,-4 2 1 0,-2 0 4 16,-3 0 3-16,0 0 3 0,2-3 8 0,3 1 8 15,2-3 10-15,11 5 6 0,6 1-2 16,6 3-9-16,5 1-11 16,0-4-7-16,16 0-6 0,10 0 3 15,16-1-1-15,4 4-1 0,5 1 1 0,-1 3 2 16,-3 8 1-16,-4 6 2 0,-3 5 0 16,-8 10-2-16,-7 4-3 0,-15 2-9 15,-10 5-37-15,-14-1-120 16,-15-4-67-16</inkml:trace>
  <inkml:trace contextRef="#ctx0" brushRef="#br0" timeOffset="140882.3043">27897 5086 113 0,'-14'87'38'0,"4"-2"-1"15,1 2-9-15,3 2-6 0,5 4-3 16,1 8-5-16,0 10-7 0,0 12-1 16,0 12-5-16,0 12 0 0,0 13 1 15,0 7-1-15,0 4 2 0,0 1 0 16,0-5-1-16,4-3-1 0,3-5 0 15,-2-6-1-15,-2-4 1 0,-3-2-1 16,0-4-1-16,0-3 2 0,0-5-3 16,3-6 2-16,6-3-1 0,3-3-2 0,0 0 2 15,-1 1-5-15,-4 2 6 0,-5 3-1 16,-2 7 0-16,0 5 2 0,-7 9-15 16,-3 6 3-16,0 5-23 0,-2 1-3 15,2-6 14-15,1-5-9 0,5-11 22 16,1-11 5-16,1-9-1 0,2-8 14 0,0-4 3 15,0-3 4-15,-3-3-1 0,-1 5-2 16,-3 2 0-16,0 4 3 16,-2 2 3-16,0 3 1 0,-2 4-5 15,1 2-6-15,-2 4-2 0,2-3-4 0,1 1-2 16,2-4-2-16,-1-5 1 0,3-7 1 0,4-8-1 16,-1-8 2-16,1-11-1 15,-2-11 1-15,-2-9 1 0,-2-10 4 16,-3-11 2-16,-1-10 2 0,0-12-2 15,3-10-22-15,1-10-59 0,1-22-123 0</inkml:trace>
  <inkml:trace contextRef="#ctx0" brushRef="#br0" timeOffset="141482.9636">27988 5588 116 0,'0'0'0'0,"0"0"-2"0,0 0 0 15,0 0-6-15,0 0-14 16,0 0-19-16</inkml:trace>
  <inkml:trace contextRef="#ctx0" brushRef="#br0" timeOffset="143619.8663">27850 4982 163 0,'0'0'39'0,"0"0"3"0,0 0-6 0,0 0-11 15,0 0-10-15,0 0-11 0,0 0-4 16,0 0 2-16,0 0-2 0,-28-8 0 16,11 20 0-16,-1 4-2 0,4 2 2 15,0-1 0-15,0 0 0 0,6-3-1 16,-1 0 1-16,5-5 1 0,-1 2 1 16,2 1 0-16,3 0 0 0,0 4-1 15,0-1-1-15,5 2 0 0,8-5 2 16,3-1 0-16,7-4 0 0,4 0-1 15,5-4-2-15,3-1-1 0,0-2-3 0,-4 0-2 16,-8 0-2-16,-8 0-10 0,-5 0-5 16,-6 1 1-16,-1 6 8 0,-3 7 8 15,-10 6 13-15,-12 7 2 16,-8 5 1-16,-5 3 4 0,-5 0 0 0,2 1-1 16,2-2 2-16,3-6-2 0,7-3-2 15,3-7-2-15,10-6-3 0,1 0-1 16,7-3-3-16,2-4-1 0,1 6 0 15,2 1 1-15,6 1-1 0,7 6 1 16,0-6 0-16,4-2-2 0,-1-1 1 0,-4-4 0 16,-1 3 0-16,-3-6 1 15,-1 4-2-15,1-1 1 0,-5-3-1 0,-1 6 0 16,-2 4 1-16,-8 8 0 0,-7 10 2 16,-7 1 4-16,-4 3-4 0,-3 0 2 15,3-1-3-15,4-9-1 0,9-8 1 0,5-8-1 16,6-5 1-16,2-4 0 0,0 2 4 15,7 1 2-15,11-1 1 16,8-2 0-16,6-2-1 0,1-7-3 16,2-2-2-16,-4-1 0 0,-2 0-1 0,-4 1-1 15,-8 4 0-15,-8 2-1 0,-5 4-4 16,-4 1-3-16,0 0-1 0,0 0 2 16,0 0 4-16,0 13 4 0,-10 5 0 15,-7 12 0-15,-6 2 1 0,-5 2 1 16,-2 4-2-16,4 0 0 0,1-4-1 15,6-9 0-15,8-7 1 0,6-8-1 0,4-1 0 16,1-2 2-16,6 4-1 16,4 1 2-16,7-3-1 0,1-3-1 15,3-1 1-15,-1-2 2 0,1 0-4 0,-7 0 0 16,1 0 0-16,-5 1-5 0,-2 0-2 16,0 2-1-16,-5 5 2 0,-2 8 1 15,-2 5 4-15,-11 10 2 0,-7 2-1 16,-5 3 5-16,-3 4-3 0,-1 6 2 15,-1 1 1-15,-2 3-4 0,4 3 1 0,4-2-2 16,4-4 2-16,7-7-2 0,8-8 0 16,4-8 0-16,0-7 1 0,10-4 1 15,5-6 1-15,-1-2 1 0,6-2-1 16,2-2 1-16,-2-1-2 0,2 1 0 16,-6-3 1-16,1 1-2 0,-5-1 0 0,-1 2 0 15,0 0-3-15,-6 3 1 16,4-1-1-16,-6 5 2 0,-3 7 3 15,0 3 1-15,-9 10 1 0,-4 2 2 16,-2 3-3-16,-2-1 1 0,0 0-3 0,5-3-2 16,4-12 2-16,1-6-2 0,5-1 0 15,2-3 1-15,2 4 0 0,9 3 2 16,4-6 0-16,3-1-1 0,4-3 1 16,0-1-1-16,1-1-1 0,-7-2 1 15,0 1-2-15,-6-2 1 0,1 3 2 16,-2-1-3-16,-2 1-3 0,0 0 0 0,-5 6-1 15,-2 8 3-15,-6 3 2 16,-7 11 0-16,-7 3-1 0,-3 0 0 16,-2 3 0-16,1-3-1 0,2-3 2 0,4-5-2 15,7-9 0-15,5-6 0 0,5-8-1 16,1 0 1-16,0 2-1 0,0 3 0 16,3 0 5-16,4-2-2 0,6 1 0 15,0-1 1-15,6 0-1 0,-6 0-1 16,1-3-1-16,-5-1 1 0,0 1 0 0,1 1 0 15,-6 2 2-15,0 9 3 0,-4 5-4 16,0 9 6-16,-11 5-4 16,-8 2-2-16,-3 6 1 0,-3 3-1 15,-2 1 3-15,1-1-3 0,5 2 2 0,3-7-3 16,8-4 0-16,9-9-1 0,1-3 2 16,11-4 1-16,10-6 3 0,6-1-2 15,6-7 0-15,3-2-1 0,5-2 0 16,-4-3-1-16,-2 2 1 0,-3-2-1 15,-11 1 2-15,-3 1 0 0,-7 1 1 0,-6-2 2 16,-4 10 2-16,-2 7-1 0,-13 11 1 16,-10 11-1-16,-9 2-3 15,-6 5 1-15,-2 3-2 0,-3 5-1 16,-1 4-1-16,1 5 0 0,1 7 1 0,5 0-2 16,8-2 2-16,6-9-4 0,10-10 1 15,9-7 4-15,5-11-3 0,7-7 3 16,12-5-2-16,8-4 2 0,10-6-1 15,6-5-1-15,2-4 0 0,-1-1 0 16,-3 0-1-16,-14-1 1 0,-4-1 1 0,-11 0 1 16,-6 2-1-16,0 0 3 0,-6 0 1 15,0 13-1-15,-10 9 2 0,-8 9-2 16,-8 5-2-16,-3 4-2 0,-1 2 1 16,1 2-2-16,3 1 0 0,9 3-2 15,8-4-2-15,9-2-5 0,13-5-7 0,10-10-16 16,12-7-51-16,11-15-174 15</inkml:trace>
  <inkml:trace contextRef="#ctx0" brushRef="#br0" timeOffset="144793.3739">27815 12369 202 0,'0'0'12'0,"0"0"0"0,0 0-3 15,0 0-3-15,0 0-2 0,0 0-4 16,0 0-1-16,0 0-3 0,0 0-2 0,44-41-2 15,-39 40-4-15,2-4-2 0,1 0-6 16,-6 4-5-16,3 0-5 0,-5 1-2 16,0-3-1-16,5 3 1 15</inkml:trace>
  <inkml:trace contextRef="#ctx0" brushRef="#br0" timeOffset="151531.2483">2539 1969 53 0,'0'0'-18'16,"0"0"-11"-16</inkml:trace>
  <inkml:trace contextRef="#ctx0" brushRef="#br0" timeOffset="152016.3458">1242 2700 57 0,'0'0'29'15,"-81"14"-1"-15,53-11-3 0,11-1-8 16,13-1-15-16,4-1-8 0,-2 0-3 16,2 0 2-16,19 0 10 0,14-1 3 15,31-12 3-15,17-8-11 0,26-14 2 16,16-10 3-16,14-12-1 0,18-13 10 16,14-9 0-16,15-8 0 0,7-6 0 15,7-4-2-15,4-2-18 0,2 2 1 16,-3 1 1-16,-6 1-2 0,-7 5 15 15,-17 7-1-15,-13 8-2 0,-17 7 1 16,-18 7 0-16,-14 6-3 0,-15 5 1 0,-13 5-8 16,-12 4 0-16,-11 5 3 0,-9 5-4 15,-10 4 11-15,-7 7 1 16,-5 4-1-16,-8 2 7 0,-6 5 7 0,-7 3 8 16,0 5 12-16,-6 1 5 0,0-2-1 15,0 2-4-15,0-2-12 0,0 1-9 0,0-6-5 16,0 0-5-16,0 1-6 15,0-3 0-15,0 4-10 0,-3 0-15 16,3 2-59-16,0 3-162 0</inkml:trace>
  <inkml:trace contextRef="#ctx0" brushRef="#br0" timeOffset="152434.5035">2254 2284 155 0,'198'-96'24'0,"9"0"-9"16,3 5-21-16,-2 0-2 0,-7 4-1 15,-9 2 1-15,-14 3 13 0,-12 3 1 16,-14 8-1-16,-16 5-1 0,-13 9 1 15,-15 7 0-15,-14 2 0 0,-15 7-8 0,-16 2 1 16,-12 4 2-16,-15 6 8 0,-7 7 17 16,-13 8 9-16,-9 8 0 15,-3 3-7-15,-2-2-18 0,1 1-26 16,-2-1-75-16,2 3-123 0</inkml:trace>
  <inkml:trace contextRef="#ctx0" brushRef="#br0" timeOffset="176956.3812">19678 10662 119 0,'0'0'0'0,"0"0"13"15,0 0-13-15,0 0 17 0,0 0 2 0,0 0-6 16,0 0 0-16,0 0-2 16,0 0 0-16,-31-49 0 0,31 44-3 15,-1 0-6-15,1 0-7 0,0 5-6 0,0-2-1 16,0 2 2-16,12 0-1 0,8 0-10 16,7 0-38-16</inkml:trace>
  <inkml:trace contextRef="#ctx0" brushRef="#br0" timeOffset="202893.634">8785 3624 280 0,'0'0'0'0,"0"0"1"0,86-51 0 15,-29 24 1-15,15-5-1 0,16-5 1 16,15-5 0-16,14-5 2 0,20-3-3 0,12-7 0 15,13-2-1-15,12-6 0 0,11-7 4 16,14-3-2-16,7-5 2 0,5-4-2 16,7 2-2-16,3 1-5 15,1 3 0-15,-7 0-1 0,-8 4 1 0,-12-1 6 16,-14 6 0-16,-22 3 0 0,-12 7-1 16,-19 7 3-16,-16 5-1 0,-10 8-1 15,-14 2 2-15,-10 6-3 0,-10 2-12 16,-10 3-2-16,-9 5 0 0,-8 1 0 15,-11 5 9-15,-10 5-2 0,-8 3-9 0,-8 6-20 16,-4 1-49-16</inkml:trace>
  <inkml:trace contextRef="#ctx0" brushRef="#br0" timeOffset="203851.7325">8951 3708 265 0,'0'0'-6'0,"0"0"-2"16,0 0-1-16,0 0 6 0,0 0 5 0,0 0 3 15,0 0 2-15,0 0-2 0,92 35-2 16,-53-17 1-16,6 3 0 0,6 4 5 16,5 0-2-16,8 3 2 15,4 1 3-15,8-2-5 0,4 2 3 0,11-2-3 16,3 0-2-16,2 4 0 0,3 0-3 16,-2 3 0-16,4 2 0 0,-2 6 0 15,1-1-1-15,-2 4 0 0,-3-1 1 16,-4 2-2-16,-1-3 3 0,-6 1 0 15,4 1-2-15,-7-3 4 0,2 1-4 0,-4-1 0 16,-5-2 1-16,-2 1 0 0,-4-1-1 16,-3-3 0-16,-4 1-1 15,-5-5 0-15,-4-4 1 0,-5-3 0 16,-8-5 1-16,-3-4 0 0,-10-4-1 0,-7-3-2 16,-5-3 2-16,-4-4-1 0,-4 0 1 15,4 2 1-15,-7-3 0 0,6 0 2 16,-5 0-2-16,0 0-1 0,1-1 0 15,-5-1-1-15,0 0 4 0,0 0-3 16,1 0 2-16,1 2 2 0,-1-2-3 0,1 0 1 16,-1 0-2-16,1 0-1 0,-1 0 0 15,-1 0 0-15,0 0 0 0,4 0 0 16,-4 3 0-16,3-3-1 0,-2 0-1 16,1 0 1-16,-1 0 0 0,7 1 2 15,3-1 0-15,8 0 2 0,4 0-2 16,3-4 1-16,3-4 0 0,3-3-1 15,1 0 3-15,8-5-2 0,1-2 2 16,8-3 0-16,5-3 1 0,9-4 0 0,5-1 2 16,6-3-2-16,5-3 1 0,5 0 1 15,6-1-2-15,6-4 0 0,6 0-2 16,5-2-3-16,1-1 2 0,7 0-2 16,-2 1 2-16,3-2 1 0,-1 1-1 15,1-3 0-15,-3 3-1 0,-3 0 1 16,-2 2 0-16,-2 3 1 0,-6 4 0 0,-4 4 2 15,-9 3 3-15,-3 1 0 0,-8 4-1 16,-9 2 1-16,-7 1-3 0,-8 4-1 16,-5 2 0-16,-8 1-2 15,-2 1 0-15,-5 2-1 0,-1-1 1 0,-4 5-2 16,-10 0 1-16,0 2-1 0,-7 1-1 16,-5 1 1-16,0 1-3 0,-6 0-4 15,0-2-42-15,0-2-65 0,-3-7-138 16</inkml:trace>
  <inkml:trace contextRef="#ctx0" brushRef="#br0" timeOffset="204408.9304">13175 1921 251 0,'0'0'-5'15,"0"0"-2"-15,0 0 1 0,0 0 5 16,0 0 3-16,0 0-1 0,0 0 2 15,62 80-1-15,-29-49 2 0,5 6 4 16,11 8 0-16,7 6 5 0,11 7 3 16,13 6 1-16,12 3 3 0,12 6-1 0,9 6 1 15,11 8-3-15,9 8-3 0,2 5-7 16,-1 0-6-16,-4-1 1 0,-7-8 2 16,-11-7-1-16,-8-12 0 0,-13-10 0 15,-13-7-5-15,-10-11 1 0,-10-5 1 16,-11-11 0-16,-7-3 3 0,-9-7 2 0,-6-4 3 15,-10-5 2-15,-6-2 3 16,-1-3-2-16,-5 0 1 0,0-3-1 0,1 1 0 16,-4-2-1-16,0 0-3 0,0 0 1 15,1 0-2-15,1 3 0 0,-1-3-1 16,-1 1 1-16,2-1 0 0,-2 0-1 16,1 1-2-16,-1-1-1 0,3 2-2 15,-3-2-1-15,1 2 0 0,-1-2 1 16,2 1 0-16,-1-1 1 0,1 1 0 15,-1-1-2-15,1 2 2 0,-2-2-2 0,0 8 2 16,-9 6-3-16,-22 6-29 16,-23 13-58-16,-32-1-164 0</inkml:trace>
  <inkml:trace contextRef="#ctx0" brushRef="#br0" timeOffset="204547.6002">10336 4193 156 0,'0'0'-46'0</inkml:trace>
  <inkml:trace contextRef="#ctx0" brushRef="#br0" timeOffset="205117.6555">9064 3699 431 0,'0'0'17'15,"0"0"-2"-15,0 0 2 0,0 0 3 16,0 0-6-16,0 0-4 0,0 0-6 16,0 0-4-16,0 0-6 0,0 0-4 15,-16-41 0-15,16 41-2 0,0 8 5 16,7 11 4-16,3 13 0 0,3 9 2 16,0 6 2-16,1 6-2 0,0 2 3 15,-3-1-2-15,1 1 0 0,-4-2 0 16,1-4-1-16,1-5 3 0,-3-5-2 15,1-7 1-15,-4-9-1 0,3-5-1 16,-4-9 0-16,-2-4 1 0,1 0 1 0,2-5 1 16,5 0 1-16,8 0 0 0,4-4-1 15,2-5-2-15,0-2-1 16,-2 3 1-16,-6 2-1 0,2 2-3 0,1 4 1 16,2 0-1-16,12 12 0 0,4 6 2 15,10 9 1-15,6 5 0 0,9 10 0 16,6 9 1-16,8 9 3 0,6 9-2 15,10 11 1-15,13 4-2 0,11 8-2 16,14 2 3-16,10-2 2 0,10-5-2 0,4-7 2 16,-1-11-3-16,-6-9-2 0,-13-8-3 15,-13-8-5-15,-15-8-4 0,-14-4-3 16,-9-9 1-16,-8-6 5 16,-2-7 4-16,-3-3 4 0,1-7 0 0,2 0 3 15,-3-7 0-15,2-8 1 0,0 2 1 16,1-4-24-16,2 0-84 0,3-3-110 15</inkml:trace>
  <inkml:trace contextRef="#ctx0" brushRef="#br0" timeOffset="205696.0313">9853 3814 411 0,'0'0'0'0,"0"0"-7"0,0 0-5 16,0 0-2-16,0 0 2 0,0 0 3 15,0 0-3-15,0 0-3 0,104-46-8 16,-72 46 0-16,-3 0 1 0,-6 0 8 0,-10 0 7 15,-6 0 15-15,-7 0 29 16,0 0 14-16,0 0 8 0,2 0-5 16,-1 0-18-16,-1-2-11 0,0-3-7 0,0 1-9 15,0-1-9-15,0-1-14 0,9-2-20 16,11-2-34-16,13-4-59 0,12 5-105 16</inkml:trace>
  <inkml:trace contextRef="#ctx0" brushRef="#br0" timeOffset="205797.6498">10628 3807 406 0,'0'0'4'16,"0"0"-17"-16,0 0-31 15,0 0-48-15,78 5-121 0</inkml:trace>
  <inkml:trace contextRef="#ctx0" brushRef="#br0" timeOffset="205899.4934">11379 4382 404 0,'0'0'-44'0,"0"0"-146"0</inkml:trace>
  <inkml:trace contextRef="#ctx0" brushRef="#br0" timeOffset="206011.6644">11762 4346 500 0,'0'0'-51'0,"0"0"-169"16</inkml:trace>
  <inkml:trace contextRef="#ctx0" brushRef="#br0" timeOffset="206136.2778">11052 3624 458 0,'0'0'-95'16,"0"0"-145"-16</inkml:trace>
  <inkml:trace contextRef="#ctx0" brushRef="#br0" timeOffset="206252.6973">11295 3369 613 0,'0'0'-25'0,"0"0"-52"0,0 0-66 15,0 0-124-15</inkml:trace>
  <inkml:trace contextRef="#ctx0" brushRef="#br0" timeOffset="206367.0191">12284 3949 638 0,'0'0'-35'0,"0"0"-68"0,0 0-168 15</inkml:trace>
  <inkml:trace contextRef="#ctx0" brushRef="#br0" timeOffset="206597.6385">11876 3122 608 0,'0'0'13'16,"0"0"-12"-16,0 0-21 0,0 0-47 15,0 0-93-15,0 0-108 0</inkml:trace>
  <inkml:trace contextRef="#ctx0" brushRef="#br0" timeOffset="206733.6393">12450 2992 714 0,'0'0'14'16,"0"0"-11"-16,0 0-3 0,29-87-3 16,-12 63-6-16,4-1-11 0,11 1-14 15,5 0-15-15,8 5-26 0,3 6-47 16,0 7-129-16</inkml:trace>
  <inkml:trace contextRef="#ctx0" brushRef="#br0" timeOffset="206837.1988">13092 3039 638 0,'0'0'10'16,"0"0"-9"-16,0 0-4 0,0 0-9 16,0 0-23-16,0 0-47 0,0 0-184 15</inkml:trace>
  <inkml:trace contextRef="#ctx0" brushRef="#br0" timeOffset="206966.2487">12710 2699 596 0,'0'0'0'16,"0"0"-28"-16,0 0-40 0,-94-82-69 0,74 65-129 15</inkml:trace>
  <inkml:trace contextRef="#ctx0" brushRef="#br0" timeOffset="207067.3886">12537 2893 173 0,'0'0'-166'0</inkml:trace>
  <inkml:trace contextRef="#ctx0" brushRef="#br0" timeOffset="207187.6197">13276 3816 285 0,'0'0'-212'0</inkml:trace>
  <inkml:trace contextRef="#ctx0" brushRef="#br0" timeOffset="207335.8393">13833 3519 639 0,'0'0'14'0,"0"0"-6"0,0 0-3 15,0 0-2-15,-12-85-3 0,22 60-3 16,12-6-6-16,8 3-10 0,5 1-20 16,6 0-38-16,-4 4-79 0,-8 1-110 15</inkml:trace>
  <inkml:trace contextRef="#ctx0" brushRef="#br0" timeOffset="207435.8719">13672 3128 528 0,'0'0'7'0,"0"0"-4"0,-104-16-1 0,85 11-5 15,6-4-23-15,2-5-42 16,5-4-67-16,-1-8-111 0</inkml:trace>
  <inkml:trace contextRef="#ctx0" brushRef="#br0" timeOffset="207556.5235">12984 2840 538 0,'0'0'-10'16,"0"0"-6"-16,0 0-5 0,0 0-8 15,0 0-36-15,0 0-53 0,0 0-112 16</inkml:trace>
  <inkml:trace contextRef="#ctx0" brushRef="#br0" timeOffset="207682.1366">13745 3245 398 0,'0'0'24'0,"59"78"-16"0,-30-39-2 16,1 0-3-16,3-1 1 0,2 0 3 0,8-6-5 15,5-3-8-15,7-8-60 0,3-9-164 16</inkml:trace>
  <inkml:trace contextRef="#ctx0" brushRef="#br0" timeOffset="207794.9051">13603 3344 429 0,'0'0'-7'0,"-97"-6"-18"16,66 6-24-16,4-4-74 15,11-2-91-15</inkml:trace>
  <inkml:trace contextRef="#ctx0" brushRef="#br0" timeOffset="207911.6054">12985 2762 421 0,'0'0'-10'0,"0"0"-36"0,0 0-99 16,-84 19-75-16</inkml:trace>
  <inkml:trace contextRef="#ctx0" brushRef="#br0" timeOffset="208028.407">13688 2933 658 0,'0'0'-43'0,"0"0"-156"0,0 0-88 0</inkml:trace>
  <inkml:trace contextRef="#ctx0" brushRef="#br0" timeOffset="215272.1769">12770 2632 448 0,'0'0'21'0,"0"0"-8"16,0 0 3-16,0 0-2 0,0 0-11 15,-7-82 10-15,11 73-8 0,-3 4 13 16,2 1-4-16,-3 4 0 0,0-2-4 0,0 2-5 15,0-2-3-15,0 1 0 0,2 1-2 16,-2 0 1-16,-15 12 11 0,-12 15-7 16,-15 12 6-16,-13 9-3 0,-12 5-6 15,-4 1 1-15,-2-4-1 0,6-4 1 16,8-6-1-16,13-10 0 0,9-6 0 16,14-8-2-16,13-9-1 0,5-2-1 15,5-5-1-15,-2 0 0 0,2 0 1 16,0 2 1-16,0 2 1 0,0 0 1 15,7 3-1-15,8-2 1 0,3-3 1 0,11 0 0 16,6-2 0-16,10-4 0 0,7-4-1 16,12-4 0-16,8-2 1 0,9 0-2 15,7 0 1-15,6 2-1 16,3 3 0-16,-1 2 0 0,-5 3 0 0,-6 1 0 16,-11 2 0-16,-9-1-1 0,-12 2 1 15,-11 0-1-15,-14 0 1 0,-14 0 0 16,-5 0 1-16,-9 0 1 0,0 0 0 15,0 0 2-15,1 0-1 0,1 0-1 16,-2-5-1-16,0-8 0 0,-3-3 0 0,-6-6-1 16,-4 2 1-16,0 4 0 0,3-1 0 15,-3 3-1-15,0 1 1 0,-1-1 0 16,-1 2-1-16,-7-1 0 0,-4-3 0 16,-5 1 0-16,-10-1-1 0,-8 4 1 15,-9-1 0-15,-7 3-1 0,-3 2 1 16,1 3 0-16,7 1 1 0,8 1 0 15,11 1 0-15,14 1 0 0,7 1-2 16,8 0-1-16,6 0 1 0,-1 0 0 16,1 0-2-16,2 1 1 0,1 3-1 0,3-4 0 15,0 3-1-15,0 8 2 0,4 3 2 16,8 4 0-16,2 2 0 0,5 1 0 16,-3 5 0-16,-2 6 0 0,-8 8 1 15,-6 9-1-15,-3 8-1 0,-15 4 2 16,-11 2-1-16,-9 1 2 0,-4-2 4 0,-9-3-4 15,1-6 3-15,6-7-3 0,4-8-2 16,8-6-1-16,6-7-1 0,12-7 0 16,8-4-4-16,6 2 2 15,9-3 0-15,15 3 3 0,11-3 0 0,18-6 2 16,11-6-1-16,15-1 0 0,8-11 0 16,2-2-1-16,0-5 1 0,-5 4 0 15,-10-2 0-15,-13 5 0 0,-12 1 0 16,-19 4 1-16,-7 1 0 0,-11 3 0 15,-8 0 3-15,1 2-1 0,-5 0 1 0,0 0-2 16,0 0-1-16,0 0 1 0,0-2-2 16,0 1 1-16,0 0-1 0,0-1 0 15,0 0 1-15,0-5 0 16,0 1 0-16,0-7 0 0,0 1 0 0,0-3 0 16,-3-6-1-16,-5 0-1 0,-3-10 1 15,-11 2-1-15,-5 1-6 0,-11-3 6 16,-14 3-6-16,-12-1 5 0,-10 3 0 15,-11 3 1-15,-7 5 1 0,-7 4-1 16,-6 5 2-16,2 3-1 0,9 2 2 0,19-1 1 16,17 2 0-16,23 0-2 0,18 1-2 15,11 2-4-15,6 0-1 0,-1-1 1 16,1-1 2-16,7-2 1 16,12-4 3-16,4 1 0 0,6-1-1 0,-2 2 1 15,-8 2 0-15,-7 0 1 0,-6 3 2 0,-6 1 2 16,0-2 2-16,0 2-3 15,0-4-1-15,0-4-3 0,-12 0 0 16,-8 3-1-16,-8 5-2 0,-5 13 0 16,-8 16-1-16,-4 15 0 0,-5 10 7 0,-2 12-5 15,4 2 3-15,8-1-1 0,8-5-5 16,10-7 2-16,6-9-1 0,9-7-1 16,7-9 0-16,0-4 1 0,15-4 1 15,3-4 1-15,8-3 0 0,6-5 2 16,9-2-1-16,6-5 1 0,7-3-1 0,12 0 0 15,4 0 0-15,4-4 0 0,-2 0-1 16,-4 1 1-16,-6 2-1 16,-6 1 0-16,-6 0 0 0,-9 0-1 15,-7 0 1-15,-12 0-1 0,-10 0 0 0,-6 0 1 16,-6 0-1-16,0 0 1 0,0 4-2 16,0 4 1-16,-10 4-1 0,-4 2 2 15,-4-1 1-15,-3-1 0 0,-2 1 0 16,-2-1 0-16,-1-2 0 0,-5 1 0 15,-6 2 0-15,-5-3 0 0,-11 2 0 0,-14-1 0 16,-7 1 1-16,-13-2-2 0,-10 0 1 16,-8-2 0-16,-8 1-2 0,0-5 2 15,-1-3 2-15,7-1-2 0,13 0 0 16,12-9 1-16,12-1-1 0,11-1 0 16,10-1 1-16,10 1-1 0,7 0 2 15,12 6-2-15,10 2-2 0,5 1 0 16,5 2-1-16,0-6 0 0,0-6 2 15,3-3 3-15,3-7 3 0,0 9 6 16,-5-4-1-16,-1-3-1 0,-4-1 2 0,-9-8-5 16,-4 3-1-16,-4 2-1 0,1 3 0 15,-2 4-2-15,8 6-1 0,-2 2 0 16,9 4-3-16,2 3-2 0,2 0-3 16,3 2-4-16,-1-2 0 0,1 2 3 15,10 5 2-15,12 8 5 0,11 1-1 0,12 4 1 16,16 1-1-16,9-1 1 0,9-1 0 15,7-1 0-15,4 1 1 16,0 3-1-16,-9 3 0 0,-11 3-1 16,-16-1 0-16,-14 0 0 0,-18-9 0 0,-9-5 3 15,-10 0 2-15,-3-1-1 0,-6 7 3 16,-8 3-3-16,2 0 3 0,-2-2-5 16,5-4 2-16,3 2-5 0,6 2 1 15,3 0 0-15,9 8 0 0,11-4 1 16,6-3 0-16,6-1 1 0,5-1-3 0,2-4 1 15,3-3-3-15,4-3 0 0,-4-4 0 16,4-3 3-16,0-1 1 0,-4-13 1 16,0-4 3-16,-8-7 1 15,-5-9 1-15,-7-6 3 0,-9-7-3 0,-3-10-1 16,-5-8-3-16,0-10 0 0,-1-4 3 16,3 1-2-16,3 1 2 0,4 6-3 15,2 7-4-15,1 8 4 0,-2 9-3 16,-2 9 5-16,-5 7 0 0,-2 13-2 15,-5 8 0-15,-2 7-2 0,-2 3 0 0,0 0-1 16,0-2-3-16,1 2-2 0,-1 0 0 16,0 0-2-16,2 0 4 15,-2 17 3-15,0 9 7 0,0 16-3 0,-6 8 2 16,-10 14-2-16,0 13-4 0,-10 14 2 16,-4 7-2-16,-4 5 1 0,2-3 2 15,2-3-1-15,7-9 2 0,6-6-2 16,7-13-3-16,5-10 3 0,5-10-1 15,3-10 1-15,9-10-1 0,4-8 0 16,7-7 0-16,4-10 0 0,6-4 1 0,5-6-1 16,6-11 1-16,2-5 0 0,-3-3 1 15,2-4 0-15,-5-1 0 0,-3 0 0 16,-4 5 0-16,-4 3 0 0,-6 6 0 16,-7 4-1-16,4 2 0 0,-1-1 0 15,3 0 0-15,7-3 0 0,5-2 0 16,8 0 0-16,6-1 0 0,5-1-1 15,1 1 2-15,1 0-2 0,-3 0 2 16,-2 2-1-16,1-1-4 0,-5-3 5 16,2 3-4-16,-3-3 4 0,-2 0 1 0,1-1-1 15,-5 2 3-15,-6-2-4 0,-7 3 5 16,-4 2 0-16,-8 0-1 0,-2-3-1 16,-5-2 0-16,-3-5 0 0,-1-3 0 15,-3-3-1-15,0-1 1 0,-6 2-3 16,-7 2 2-16,-5-2-2 0,-7 4 1 0,-2 0-1 15,-7 2 0-15,-2 0-3 16,-2 3 2-16,2 1-1 0,0 4 2 0,6 2 0 16,12 4 0-16,6 3-4 0,7 6-4 15,5 1-1-15,0-5 0 0,9-1 5 16,11-4 3-16,16-5 0 0,16 1-5 16,9-2 5-16,10 1-5 0,7 3 6 15,-1 2 0-15,-1 4 0 0,-3 4 0 16,-3 2 0-16,-2 0 0 0,-3 6 0 15,-1 5 6-15,-3 4-6 0,-6 2 6 0,-7 1-4 16,-8 2-2-16,-8-3 1 16,-12-5-2-16,-6-3 0 0,-5-3 3 15,-6-3 4-15,0 0 2 0,-3-3 1 16,0 0-2-16,0 0-5 0,0 3-2 0,-4-1-2 16,-7 0-1-16,0 1 2 0,7-1 0 15,-8-2 0-15,1 0 2 0,-7-9-1 16,-4-6 1-16,-1-6-3 0,-3-7-3 15,-10-5 2-15,-7-4-5 0,-11-4 6 16,-11-3 0-16,-9 0 0 0,-12-2 1 0,-13 6-2 16,-12 2 2-16,-9 4 0 0,0 9 2 15,5 2 0-15,12 6 2 0,13 2-2 16,22 3 1-16,15 3 0 0,19 3-4 16,12 1 1-16,11 2-1 0,7 1 0 15,-1 2 0-15,5-5 0 0,6-6 2 16,13-6 0-16,1-2 2 0,2 1-1 15,-5 4 3-15,-7 2 1 0,-4-1 2 0,-2 6-2 16,-4-5 0-16,0-6-6 16,-4 0 4-16,-9-1-5 0,-4 2-5 0,-4 6 8 15,-8 7-2-15,-8 4-3 0,-11 14 9 16,-11 11-4-16,-11 13-6 0,-8 11 7 16,-5 10-7-16,-2 3 0 0,2 2-2 15,2-6 4-15,7-6-3 0,7-9 2 16,8-6 0-16,6-7 0 0,5-1 0 0,2-5-1 15,2-2 5-15,1-7-5 0,2-3 7 16,4-7-3-16,2-5-6 16,3 0 8-16,6-10-5 0,3-8 6 15,2-2 2-15,4-5-3 0,2-7 2 0,3-8-2 16,3-4 1-16,1-6-1 0,5-3 3 16,1 0-1-16,2 3 1 0,2 1-2 15,5 4 1-15,6 4-8 0,0 0-4 16,4 3 3-16,4 3-5 0,0 6 10 15,1 4-1-15,1 9-1 0,-8 5-3 0,0 8-1 16,-4 0-1-16,-4 3-1 0,6 8-1 16,-9 9-1-16,-4 11 11 15,-8 18-1-15,-20 20 6 0,-18 25-1 0,-19 21-8 16,-13 14 2-16,-8 9 2 0,-2 0 2 16,1-5-1-16,4-9 1 0,6-12-5 0,5-17 3 15,5-14 3-15,5-13-2 16,10-10 2-16,3-12-3 0,8-7-1 15,9-11 1-15,9-10 2 0,6-4 1 16,8-6 1-16,5-4-1 0,-5 0 1 0,4-1-2 16,-6 0 4-16,-3-7-1 0,-1-4-1 15,-1-5 0-15,1-2 0 0,1-2-3 16,-1-2 2-16,0 0 2 0,-1-2-4 16,2-1 3-16,-5-1-1 0,4 2 1 15,-2 0 2-15,-1 1 0 0,0 3 0 16,-1 4-1-16,8 3-1 0,2 8-1 15,5 1-4-15,4 4-7 0,0-3-2 16,5-3 0-16,14 0 0 0,15-2 7 16,16 1 0-16,15 1-1 0,13-3-3 0,9-1 2 15,8-1 1-15,2-1 3 0,3-3 2 16,3 1 0-16,-1 1 0 0,-5 1 0 16,-6 5-1-16,-12 2-1 0,-16 4 1 15,-14 1 0-15,-17 0 0 0,-17 0 10 16,-7 0 2-16,-8 0 1 0,0 0-1 0,-1-3-8 15,-12-4-3-15,-6-4-2 0,-10 0 1 16,-3 3-2-16,-7 4-3 0,0 4 0 16,-3 0 0-16,-1 4 0 15,7 6 0-15,0 8 1 0,2 4 0 0,1 8 1 16,0 12-2-16,-2 5 4 0,3 9 1 16,3 3-1-16,5 5 1 0,5 4-1 15,9 3-2-15,5 4 1 0,5-3-1 16,0-1 0-16,11-8-2 0,4-10 2 15,3-10 0-15,2-10 1 0,3-8 1 0,1-10 0 16,0-5 1-16,-1-5 1 0,-3-5 0 16,-5 0 2-16,-5 0 6 0,-7 0 2 15,7-5 2-15,-7 2-1 16,-2 0-6-16,2 0-2 0,-3 3-2 0,0-1 0 16,0 1-4-16,0-2-2 0,0 1-8 15,0-1 1-15,0 2 1 0,0 0 4 16,6 0 4-16,10 2 0 0,7 4-1 15,13 0 0-15,6-5 1 0,9-1-1 16,4-12-1-16,6-6-2 0,1-8 4 0,1-5-2 16,-2-2 8-16,-6 0 1 0,-6 1 2 15,-10 5-1-15,-10 2 3 0,-3 4-2 16,-10 3 5-16,-3 6-1 0,-6 5-1 16,-4 3-2-16,-3 4-2 0,0-1-5 15,0 1-10-15,2 0-1 0,2 0-2 0,7 5 5 16,4 7 5-16,11 8 2 15,4 4-1-15,7 1-1 0,7 0-3 16,4-5 0-16,7-2 0 0,4-9 0 16,3-2 1-16,5-7 0 0,0-3 0 0,-1-9-1 15,-4-5 1-15,-5-3 4 0,-10-3 5 16,-12 0 8-16,-12 0 4 0,-8-2 2 16,-12 2-1-16,-3 1-7 0,-9 1-4 15,-8 3-3-15,-1 2-2 0,-2 4-1 16,5 5-1-16,4 3-9 0,8 1-11 0,3 0-3 15,10-1-9-15,10-2-14 0,11-5-23 16,8-2-42-16,4-4-127 0</inkml:trace>
  <inkml:trace contextRef="#ctx0" brushRef="#br0" timeOffset="249252.0766">11499 3679 237 0,'0'0'9'0,"0"0"7"15,0 0 11-15,0 0 7 0,0 0-1 16,0 0-6-16,0 0-8 0,0 0-8 16,0 0-8-16,-81 3 0 0,69-3-1 15,-1 0-2-15,-5-1 3 0,-3-1 0 16,-6 1-1-16,-1-2-2 0,1-1 0 15,1 0 0-15,0-2 0 0,-2-2-2 0,-2-4 2 16,4-1 2-16,-5-3 1 16,1 0 3-16,-2-3 2 0,0 3-1 0,3 1 0 15,3 1 2-15,5 0-1 0,8 5-2 16,1 0-2-16,8 3-4 0,1 1-6 16,0-4-4-16,3-3-5 0,7-5-3 15,9-7 2-15,10 2 0 0,6-3-3 16,7 1-15-16,3 2-20 0,7 0-13 0,-2 3-22 15,2 1-13-15</inkml:trace>
  <inkml:trace contextRef="#ctx0" brushRef="#br0" timeOffset="251946.8825">11038 3535 259 0,'0'0'6'0,"0"0"4"16,-86 11 7-16,66-11-1 0,3 0 3 15,5 0-4-15,-3-3-6 0,4-8-2 0,4-4-8 16,-2-7-5-16,2-2 3 0,1-2-1 16,2-1 2-16,-1 0 4 0,-2 3 2 15,1 1-1-15,-5 4 2 16,2 7-5-16,-1 3 0 0,-6 3-1 0,-4 3-1 16,-2 2 2-16,-4 1-1 0,0 6 2 15,0 6-1-15,-1 4 2 0,-2 4 0 16,1 1-1-16,5 4-1 0,3 0 0 15,7 2-3-15,4 0-2 0,8-1-1 16,1-2-4-16,11-4-4 0,10-6 1 0,5-3 1 16,5-6 4-16,6-5 1 0,3-12-11 15,3-11-18-15,5-10-3 0,1-8 1 16,2-5 13-16,-2-3 24 0,-3 1 10 16,-7 1 10-16,-7 4 1 0,-7 7 5 15,-8 8 6-15,-8 10 1 0,-5 8 2 16,-1 7-6-16,-3 3-9 0,0-2-13 0,0 2-8 15,0 0-2-15,0 0-1 16,0 3 6-16,0 11 1 0,9 6 3 16,2 5-4-16,5-2 0 0,7-4 4 0,5-3-3 15,2-4 4-15,8-7-5 0,1-5 3 16,1 0-4-16,2-10 0 0,3-7 3 16,3-6-2-16,4-4-1 0,1-5 3 15,4-2-5-15,-7 2 5 0,-6 5-3 16,-10 7-1-16,-13 6 1 0,-10 9-3 0,-7 3 4 15,-4 2 2-15,0 0 0 0,0 2 3 16,-4 13-4-16,-4 9 2 0,-10 5-1 16,1 1-1-16,-5-1 6 15,-1 0-2-15,-5-2 4 0,-3-2-1 0,-6-2 3 16,-4-6-1-16,-7-1 4 0,-7-6-2 16,-6-3-1-16,-5-5 3 0,-6-2-4 15,-2-1-2-15,0-8-2 0,2-1-3 16,4-5-1-16,7 3-3 0,8 2-3 15,6 2 0-15,6 4-1 0,6 4-3 0,3 4 1 16,4 14-2-16,3 7 3 0,2 7-2 16,5 11 2-16,5 7 1 0,5 8 0 15,7 9 2-15,1 0-4 16,10 0 0-16,9-7-4 0,1-8-6 0,6-9-1 16,3-11 1-16,4-12 5 0,2-9 3 0,7-11 6 15,1-6-2-15,8-17 0 16,3-11-2-16,3-12-2 0,4-12 7 0,1-7 1 15,-1-7 2-15,4 0 5 16,-3-1-1-16,1 3-1 0,-1 3-4 0,-3 8-2 16,0 6 0-16,-8 12-2 0,-11 11-1 15,-11 13-1-15,-7 11-2 0,-9 6 0 16,0 9 7-16,-3 11 7 0,-1 7 0 16,1 5 1-16,-3 0-5 0,3 0-1 15,3-5 1-15,2-6-1 0,3-6 1 16,6-8 2-16,10-7 2 0,7-7 1 15,8-14-3-15,12-11 2 0,5-10-5 0,5-8-2 16,4-8 4-16,-1-6-2 16,-3-1 6-16,-6-2 3 0,2 5-1 0,-5 6 2 15,-3 7-3-15,-4 9-4 0,-5 12-4 16,-8 8-5-16,-7 8-1 0,-7 10-2 16,-8 2 2-16,-6 5 2 0,-2 12 10 15,-8 7 3-15,-1 9-1 0,-3 7-3 16,0 2-12-16,3-2-3 0,0-6 1 0,1-11-1 15,2-7 8-15,1-7 1 0,0-9 3 16,5 0 2-16,5-15 0 0,7-14-1 16,6-12-2-16,6-7 1 0,3-7 0 15,5-3 0-15,-1 1-5 0,-3 2-4 16,-2 5 2-16,-2 4-4 0,-4 8 8 16,-6 6-1-16,-9 12-2 0,-8 10-10 15,-3 5-6-15,-6 5 4 0,-2 12 1 16,-9 13 11-16,-8 12 5 0,-3 12 8 15,-5 9-1-15,-1 7 4 0,4 5-2 16,7 0-8-16,9-5 3 0,8-7-2 0,10-8 3 16,12-9 3-16,11-11-1 0,9-7-3 15,7-8 0-15,11-7-3 16,8-7 0-16,8-1-1 0,4 0-1 0,2-1-1 16,-1 1 0-16,-6 0 0 0,-8 0 0 0,-8 6-1 15,-13 3-2-15,-12 5-2 16,-11 3 2-16,-12 2 3 0,-8 5 3 15,-3 6 5-15,-14 6-3 0,-9 3 2 16,-8 5-2-16,-6 1-4 0,-8 2 1 0,1-1-3 16,0-3 2-16,3-5-1 0,2-8 2 15,9-8 0-15,4-5 1 0,7-6 1 16,10-5 0-16,5-3 2 16,4-3 3-16,-2 0-2 0,2 0-1 0,-1 0-5 15,1 0-2-15,0-12 0 0,0-8 2 0,3-5 1 16,4 0 1-16,1 0 0 0,-3-3-1 15,-1-1 0-15,-4-6-2 16,0-1 0-16,-8-4 0 0,-8 1-4 16,-6-3-8-16,-5-4-3 0,-8-2-2 0,-4-4 1 15,-6 0 9-15,-1-1 2 0,-3 3 5 16,-2 4 5-16,2 6 0 0,1 10 3 16,2 8-3-16,5 4-4 0,5 6 0 15,2 1 0-15,7 2-1 0,3-1 2 16,4-1 0-16,4 0 0 0,0-5 0 0,9-2 0 15,1-5 0-15,3-2 2 16,1-4-5-16,2-2-2 0,-2-3 5 0,-1 2-4 16,0 1 9-16,-6 3-1 0,-1 2-3 15,-7 1 0-15,-5 4-2 0,-4 3-1 16,-6 4-1-16,-5 7 0 0,-2 7-3 16,-5 0 2-16,2 12 1 0,2 5 0 15,-1 6 0-15,4 2-3 0,4 3 3 16,4 1 7-16,7-1-9 0,5-1 9 15,9 0-5-15,7-5-4 0,2 1 4 0,14-5-5 16,8-3 4-16,6-3-1 0,7-2 1 16,6-3-2-16,3-2 0 0,5-2 0 15,4 0 1-15,8 0 1 0,4-1 0 16,-2 8-2-16,1 3-3 0,-6 9-8 16,-5 8 0-16,-5 10-5 0,-7 7 5 15,-6 4 4-15,-4 7 2 0,-7 3 3 16,-5 4 3-16,-3 4 5 0,-5 3-3 15,-2 1 2-15,1-3-2 0,-2-6-3 16,0-10 4-16,7-10 0 0,-2-12 0 0,5-9 0 16,1-6 1-16,2-5-2 0,3-5 2 15,2-3-3-15,0-4 1 0,2 0 0 16,-1-5 1-16,-1-6 2 16,-3 0 0-16,-3-2-1 0,-8 4 3 0,-1-2 0 15,-6 5 2-15,-5-5-1 0,-1-2-1 16,0-4-2-16,-12-3-3 0,-9 0-5 15,-10 4-5-15,-9 1-5 0,-14 2-4 16,-8 4-8-16,-9 0-17 0,-5 2-5 16,-8 3 1-16,-2 3 11 0,-6 1 23 0,-5 6 9 15,-1 11 2-15,-2 8 6 0,2 9 0 16,1 7 3-16,3 5 4 0,7-1 7 16,9 1-1-16,16-3-2 0,14-4-4 15,13 0-7-15,15 1-1 0,11-1-6 16,9 1-2-16,9-5-6 0,14-3 3 0,7-8 3 15,8-8 4-15,4-5 4 16,7-8-2-16,1-3 1 0,0 0 2 16,-4-7-1-16,-7-4 3 0,-8 2 5 0,-12 1 13 15,-9 4 11-15,-9-4-3 0,-1-2-7 16,-1-4-15-16,-14-4-12 0,-7 4-2 16,-8 2-3-16,-10 4 1 0,-7 5 1 15,-6 3 2-15,-5 3 4 0,-1 8-1 16,-2 4 2-16,0 5-2 0,4 5 0 15,1 6 0-15,4 3 0 0,3 0 0 0,7-1 0 16,6-5 0-16,7-7 0 16,11-5 0-16,7-9-3 0,8-4-5 0,3-3-2 15,0 3-2-15,0 0 3 0,9-1 4 16,7-2 6-16,3-4 3 0,4-10 5 16,-3-10-1-16,-2-2 4 0,-6-4-1 15,-6 1-2-15,-6-4-3 0,-3 0-5 16,-14-1-9-16,-7 1-9 0,-5 3-10 15,-7 1-5-15,-4 6 5 0,-3 8 6 16,-3 6 13-16,1 9 7 0,-1 3 4 0,5 12 5 16,5 6 1-16,4 8-1 0,6 6 0 15,9 8-5-15,7 10-1 0,7 8 2 16,3 5-2-16,13 2 3 0,10-4 2 16,10-11-1-16,8-13 2 0,6-12 0 15,8-14 0-15,3-14 0 0,7-3 0 16,3-18 0-16,2-11-3 0,-1-9 1 15,2-6-3-15,-6-2 2 0,-6-1-3 16,-4 3 0-16,-10 0-2 0,-6 2-2 16,-7 1-2-16,-6 3-2 0,-4 7 0 0,-9 11 2 15,-5 11 1-15,-5 8-4 0,-3 4-1 16,0-2 4-16,4 2 1 0,7 10 8 16,6 8-2-16,8 9-1 0,8 6 3 15,4-1-4-15,10-3 2 0,8-4 0 16,10-14-1-16,8-8-1 0,7-9 0 0,5-13-1 15,5-10 0-15,-3-5 0 0,-5-5 0 16,-2-1-1-16,-9 0 0 0,-8-2-2 16,-6 5 1-16,-7-1 2 0,-6 0-2 15,-4 1 4-15,-4 1 0 0,-3 3-1 16,-4 0 1-16,-1 5-1 0,-3 4-2 16,-2 3 1-16,-2 7 0 0,-6 3 0 15,-2 3 2-15,-2 1-1 0,-2-4 3 16,5-7 1-16,-2-7 1 0,1-8 1 15,-1-9-1-15,-1-10-4 0,1-9-1 0,-1-8-4 16,0-9 1-16,-3-1 1 0,-2 2 0 16,-3 4-2-16,-3 11-14 0,-5 5-23 15,-9 11-30-15,-8 3-15 0,-10 9-4 16,-12 9 21-16,-14 8 16 0,-7 9 1 16</inkml:trace>
  <inkml:trace contextRef="#ctx0" brushRef="#br0" timeOffset="252083.1619">12612 2483 54 0,'0'0'-7'0,"0"0"-6"0,-95 8-8 16,54 11 8-16,-1 9 13 0</inkml:trace>
  <inkml:trace contextRef="#ctx0" brushRef="#br0" timeOffset="252216.7156">12254 2693 0 0,'0'0'6'0,"-70"88"1"0,43-43 5 15,5-4-1-15,13-6 4 0,9-7 4 16,5-10 2-16,18-8 5 0,13-7-1 16,13-3-1-16,11-4-2 0,10-7-5 0,4-2-6 15,7 2-2-15,2-1-7 0,2 4 0 16,4 1-2-16,1 2-1 0,3 2-3 16,-1 1-8-16,1 2-10 0,1 2-13 15,-2 9-46-15</inkml:trace>
  <inkml:trace contextRef="#ctx0" brushRef="#br0" timeOffset="254950.7096">11110 305 471 0,'0'0'5'16,"0"0"5"-16,0 0 5 0,0 0 0 15,0 0 4-15,0 0-3 0,0 0-6 16,0 0-4-16,0 0-4 0,-19-20 0 0,18 19-4 16,1 1 0-16,-2-2-4 0,2 2-4 15,-1 0-6-15,1 0-2 0,0 0 5 16,0 2-1-16,0 13 8 0,7 10 1 16,3 14 1-16,-1 4 1 0,1 11 2 15,1 9 0-15,-2 13 0 0,-2 12 1 16,1 9 0-16,0 10 1 0,-1 4 2 15,2 1-1-15,0-5-2 0,1-5 1 16,-3-6-1-16,3-6-3 0,2-8 2 16,-2-8 1-16,0-7-1 0,3-7 16 0,-3-7 1 15,-1-4-2-15,4-6 0 0,-4-4-15 16,-1-5 1-16,2-3-1 0,-4-3 1 16,3-1 0-16,-2-3 0 0,0-2 0 15,-1 1-2-15,0-6-1 0,-2-1 0 16,-1-7 0-16,2-1 1 0,-1 2 1 0,-2-7 0 15,1 1 0-15,-3-4 1 0,0 0 2 16,0 0 0-16,2 2 0 0,-1-2 0 16,1 1 0-16,-1-1-4 0,5 2 2 15,-3 0-2-15,4-1 0 0,6 1 0 16,0-2 0-16,7 0 0 0,9 0 3 16,2-3 0-16,2-2 1 0,6 1-1 15,6-3-1-15,3 1 0 0,4 1-1 16,4-5 0-16,5-2 1 0,5-1 2 15,7-4 1-15,6-1-2 0,5-1 4 0,7-1-1 16,2 2-1-16,-2 0 1 0,3 2 0 16,-1 0-3-16,-4 2 2 15,1 1-1-15,-2-3 1 0,2 4 1 16,-4-3-1-16,-2 2 0 0,-4-1 0 0,-5 2-16 16,-6-2 15-16,-5 2-14 0,-6-1-2 0,-5-1 13 15,-5 1-15-15,-6 3 14 16,-5-1 2-16,-5 2 0 0,-4 2 1 15,-5-2 0-15,-3-2 2 0,-3 2-1 16,-2-3 1-16,-5-2 1 0,-1-3 0 0,-5-2-1 16,0-4 1-16,-1-3-1 0,-3-3 2 15,0-1-2-15,-7-2-2 0,0-3 2 16,-6-1-2-16,0-2 1 0,-3-5-2 16,-2-7 0-16,0-12 2 0,-4-13-1 15,2-13-6-15,-5-12 3 0,1-7 0 0,-2-5 4 16,0 5 7-16,2 5 1 15,1 10 5-15,2 9-3 0,3 10-1 16,1 10-1-16,7 9-4 0,-3 8 0 16,3 7-1-16,-1 4 1 0,2 3 32 0,-2 4-1 15,3 2 1-15,-2 5-1 0,4 6-32 16,0 1 1-16,3 7-4 0,0 4-1 16,2 0 1-16,1 3-2 0,-2 0 1 15,2 0 1-15,-1 0-1 0,-1 0 1 16,1 0 0-16,-2 0-4 0,2 0 3 0,-1 0-2 15,1 0-1-15,-1 0 2 16,1 0-4-16,-6 0-2 0,-5 0-1 16,-8 0 0-16,-11 0 3 0,-5 0-4 0,-11 0-1 15,-13 0-6-15,-12 10-6 0,-18 8-9 16,-12 7-6-16,-17 2 6 0,-14 2 3 16,-10 0 14-16,-10-2-28 0,-2-1 4 15,2-3 0-15,5-3 4 0,15-5 36 16,19-2 1-16,18-4 1 0,17-2 0 15,21 1-3-15,9-3 2 0,10 1-4 0,4-1 3 16,12-2 0-16,3-2 2 0,8 2 2 16,6-3 1-16,1 0-1 0,5 0-4 15,-2 0 0-15,2 0-2 16,-1 0-8-16,-1 0-6 0,1 0-7 0,-1 0-91 16,2 2-127-16</inkml:trace>
  <inkml:trace contextRef="#ctx0" brushRef="#br0" timeOffset="255882.6451">12125 9562 571 0,'0'0'1'0,"0"0"-10"16,0 0 0-16,0 0 1 0,0 0 5 15,98-31 7-15,-7 19 4 0,34-5-2 16,35-6 2-16,38-4-2 0,28-3-3 0,24 2-1 15,16-1-1-15,6 3 0 0,3 2-1 16,-6-1 1-16,-12 2 3 16,-12-2-3-16,-19 1-3 0,-17 0 3 15,-23-1-5-15,-19 3 7 0,-23 0-1 0,-21 3-2 16,-17 3 1-16,-22 6-1 0,-19 1 0 16,-16 5 1-16,-21-1-1 0,-11 3-1 15,-11 2 2-15,-6-2-5 0,-15 0-5 16,-13 1-5-16,-16 1-7 0,-15 0-8 15,-15 2-26-15,-16 9-47 0,-13 1-138 0</inkml:trace>
  <inkml:trace contextRef="#ctx0" brushRef="#br0" timeOffset="256654.4132">12517 9604 273 0,'0'0'43'0,"0"0"-4"16,-78-35-8-16,62 28-4 0,7 3-1 15,6 3-3-15,3 1-10 0,-1-2-13 0,-2 2-8 16,0 10-2-16,1 14 3 15,2 12 6-15,0 11 5 0,6 9 1 16,3 9 4-16,0 8 1 0,-1 6 1 16,-2 4 1-16,-3-3-3 0,0-7-3 0,-3-10-3 15,0-10-1-15,0-10 3 16,0-9-1-16,0-14 2 0,0-7-2 0,0-3 0 16,0-3-1-16,0-3 1 0,0 2-2 15,0-6-1-15,0 0 1 0,0 0-2 16,0 2 2-16,0-1-1 0,0 1 2 0,3-1 1 15,13-1 1-15,8 0-1 0,11 0-2 16,7-3-1-16,7-6-1 16,6-2 1-16,9-2-1 0,9-6 1 15,10-1 0-15,9-2 1 0,11-2-1 0,6-2 1 16,8 1 0-16,3 1-3 0,4 3 2 16,2-1-1-16,3 4 1 0,1 2 0 15,3 0-1-15,1 1 0 0,2 2 1 16,2-2 0-16,0 4 0 0,-3-1 1 15,0 0-2-15,-3 0 0 0,0 1 1 0,-2 1 0 16,-2 2 0-16,-3-3 1 0,-6 2-1 16,-6-2 0-16,-11 0-1 0,-8 1 0 15,-7 1 0-15,-12 0 0 0,-4 0 1 16,-9 0 0-16,-4 0-1 0,-7 2 0 16,-5-3 0-16,-7-1 0 0,-4 2 0 15,-5 0 0-15,-2-2-4 0,-4 1 5 0,-2-1-5 16,-3 1 5-16,-1-1 1 15,-6 3-2-15,1 1 0 0,-6 2 1 16,1-1 0-16,-3 0 0 0,-1 3 0 0,-1 0-2 16,-3-5 1-16,0-7-1 0,-1-4 1 15,-5-9 1-15,-1 2 0 0,-2-2-1 16,-1-4 1-16,0-2-1 0,-2-4 0 16,-2-1-1-16,-2 1 2 0,-4-2 1 15,1 4 1-15,-3 0 2 0,-1-1 9 0,0 4 1 16,0 0 0-16,-2 0-4 0,-1 6-14 15,-4-1 0-15,-3 7-6 16,-8 3 0-16,-9 5-15 0,-7 7-47 16,-6 4-199-16,-2 2-10 0</inkml:trace>
  <inkml:trace contextRef="#ctx0" brushRef="#br0" timeOffset="257945.8686">13862 7047 305 0,'0'0'29'0,"0"0"-5"0,0 0-7 16,0 0 4-16,0 0-2 0,0 0-5 0,0 0-10 15,0 0-14-15,0 0-7 0,-15-57 0 16,15 57 4-16,0 0 11 16,0 9 4-16,4 7 5 0,2 10 2 0,0 5-2 15,0 4 0-15,1 3 1 0,-1 6-3 16,0 1 5-16,-2 5-2 0,3 4 1 16,2 0 2-16,-3 1-3 0,-2 1-2 15,3-2-2-15,-1-2 1 0,0-3-1 16,-2-3 4-16,-1 1 3 0,1-2 0 15,-2 2 1-15,1 2-5 0,-2-1 1 0,1-2-7 16,-1 2-1-16,1-3 2 0,1-2-1 16,-2 0 2-16,-1-4 0 0,3-4-1 15,1-3-1-15,-1-5 1 0,-2-7-1 16,2-1 1-16,-1-7 0 0,-2-7-1 16,1 8 1-16,-1-8-1 0,0 0-1 15,2 1 2-15,-2-6-1 0,0 0 1 16,0 0 1-16,0 2 1 0,1 0 0 15,-1-1 2-15,0 0-2 0,0 2 0 16,0-3-1-16,0 0-2 0,2 0 1 0,-2 2-1 16,1-2 0-16,6 1 0 0,0-1 2 15,5 0-3-15,10 2 1 0,-2-2-1 16,8 0 0-16,-1 0 1 0,0-2-2 16,4-1 1-16,-1-1 0 0,2-1 0 15,-2 2 1-15,-1 0-1 0,-9 0 0 0,-1 1 0 16,-6 1 0-16,-7 1 0 0,0 0 1 15,-6 0 1-15,0 0 2 16,0-1 1-16,1 1-2 0,2-3 1 16,0-2 0-16,2-4-3 0,-1-6 2 0,-3-5-2 15,-1-8 2-15,0-4-1 0,0-4 0 16,0-6-1-16,0-7 1 0,-7-4-2 16,1-6 2-16,-4-9 1 0,1-6-5 15,-5-10 2-15,-1-3-3 0,-3 2 1 16,-2 3 4-16,-1 8-2 0,2 9 3 0,3 8-2 15,-1 9-3-15,4 5 3 0,-1 5-4 16,3 7 3-16,0 4 1 0,4 4-1 16,1 5 0-16,0 2 2 15,3 7-1-15,2 3-2 0,-2-4 2 0,0 4-4 16,2 2 3-16,-1 0 0 0,2 4-1 16,-1-2 1-16,1 2-1 0,0-1 1 0,-2 0-2 15,2-2 1-15,-1 2 0 16,1 1-1-16,-2-1 2 0,2 1-1 15,-1-2-1-15,-5 2 1 0,-6 0-2 0,-3 0 1 16,-5 8-1-16,2 2 2 16,1 2-2-16,1 2 3 0,0 1-2 0,0 1 1 15,-3 1-3-15,-4 3-9 16,1 2-26-16,1 1-68 0,6-7-157 0</inkml:trace>
  <inkml:trace contextRef="#ctx0" brushRef="#br0" timeOffset="259032.6001">12959 9201 152 0,'0'0'35'0,"-95"6"-1"0,43-3 0 15,-2-3-3-15,1 0-2 0,-2-4-6 16,0-5-6-16,0-3 1 0,7-4-4 0,2-2 3 16,11-3-4-16,6-2-3 0,11-2-7 15,9-2-4-15,6-3-5 0,3-2 0 16,12-1 0-16,3-1 0 0,4 0 4 16,3 5-3-16,4 3-1 0,-3 6-2 15,0 7-2-15,-4 6-4 0,-2 4-2 16,-1 3-2-16,-6 0 2 0,-1 10 6 15,-9 7 8-15,-3 4 5 0,-13 4 3 16,-7 1 2-16,-6-3 5 0,-4-3 3 16,-6-7 4-16,3-2 2 0,-2-6-2 0,0-5 3 15,4 0-3-15,1-8-2 0,8-4-3 16,3-3-6-16,9-5-5 0,3-1-4 16,7-5-2-16,3-1-1 0,5-5 1 15,10 0 0-15,6-3 0 0,5 1 1 16,3 1 1-16,-2 5-2 0,1 5 1 0,-7 4-3 15,-6 7-4-15,-8 6-4 0,-1 5-3 16,-6 1-1-16,0 0 4 0,0 2 6 16,0 15 5-16,-12 10 3 15,-7 10 2-15,-7-1-1 0,-4-1 1 0,4-4 0 16,0-7 5-16,3-4 5 0,10-9 3 16,4-6 2-16,-2-3 0 0,-1-2-5 15,-7-3-1-15,-1-8-4 0,0-1-3 16,3-5-1-16,2 1-1 0,6 1-3 15,4-2-3-15,5-1-4 0,2-2 0 0,7-4-2 16,9 3 5-16,0 5-3 0,4 4-1 16,-6 3 1-16,1 7 1 0,6 2 2 15,-2 7 0-15,3 8 0 16,-4 6-1-16,-8 5 0 0,-6 1-1 0,-6-1 5 16,-2-9 9-16,-11-4 6 0,-10-8 5 15,-10-5-1-15,-13-8-7 0,-15-6-5 16,-10-5-3-16,-11-2-3 0,-5-5 1 15,-3 0 0-15,6-3-3 0,6-3-1 16,12 0-15-16,12-2-8 0,9-5-26 0,15-3-30 16,15-5-155-16</inkml:trace>
  <inkml:trace contextRef="#ctx0" brushRef="#br0" timeOffset="259771.1177">15796 9137 255 0,'0'0'9'0,"0"0"-4"15,0 0 1-15,0 0 0 0,0 0 1 16,0 0-1-16,0 0 1 15,22-82 0-15,-16 69-3 0,4 2-2 16,7-4-4-16,9-3-3 0,12-2-2 0,13-4-2 16,16-4 2-16,13 1 0 0,7 0 4 15,1 3 2-15,-6 4 3 0,-15 6 0 16,-18 4 2-16,-20 7 14 16,-16 1 11-16,-6 2 6 0,-7 0-1 0,0-2-9 15,0 2-10-15,-11 0-3 0,-9 7-3 0,-11 0-2 16,1-1 1-16,-2-2 1 15,3-4 2-15,5-4 3 0,5-9-4 16,4-10-4-16,8-6-3 0,7-10-4 16,3-10 0-16,16-11-1 0,7-11-5 0,11-12 2 15,5-11-3-15,7-5 3 0,4-2 10 16,0 3 3-16,0 7-1 0,-3 9 5 16,-6 11-3-16,-6 8 0 0,-6 8 1 15,-5 8-3-15,-5 9-1 0,-4 6-3 16,-1 7-3-16,0 7-2 0,8 4-1 0,8 2-4 15,16 2-4-15,18-1-17 0,21-4-80 16,22-3-144-16</inkml:trace>
  <inkml:trace contextRef="#ctx0" brushRef="#br0" timeOffset="261387.1712">13980 9463 155 0,'0'0'43'0,"0"0"1"0,0 0 0 16,0 0-6-16,0 0-2 0,0 0-6 16,0 0-5-16,0 0-3 0,0 0-4 15,0 0-2-15,-65-30-4 0,62 22-3 16,2 3-3-16,1-5-3 0,0 3-6 16,0 1-3-16,0-6 0 0,0 8-2 0,1-7 3 15,5 2 3-15,-2 1 2 16,2 2 1-16,-3 3 4 0,0-1-2 15,-3 4 0-15,0-1 1 0,0 1-3 16,0 0 1-16,0-1 1 0,6-4-1 0,-5 3 0 16,6-5-2-16,-1 1 1 0,2-1 2 15,3-3-2-15,-1 2 1 0,-1-2-1 16,1-1 1-16,-1 0 1 0,-2-1 0 16,0 0-1-16,0-1-5 0,-4 6 3 15,0 2-5-15,1-2 5 0,-2 3-1 16,-1 0-2-16,2 1-5 0,-3 3 0 15,0-2-1-15,0 2 0 0,2 0 2 16,-1 0 4-16,5 0 3 0,5 2-3 16,3 5 3-16,3 6-3 0,-3 0 1 0,2 2 3 15,-1 3-1-15,2 0 1 0,-1-2-1 16,3 0 2-16,-1-2-2 0,0-1 0 16,-2-1 0-16,-5-5 0 0,1 2 0 15,-4-3 0-15,-5-2-3 0,5 2 2 16,-5-4-1-16,0 2-1 0,-2-1 2 15,-1-3 1-15,0 0 1 0,0 0 2 0,0 0 1 16,3 0 0-16,-3 3-1 0,0-2-1 16,0 4-2-16,0-1-2 15,-4 6 1-15,-1-3 0 0,2-2 1 0,-1 2 1 16,2-4-1-16,-1 0 1 0,2 2 4 16,1-5 2-16,-3 0 8 0,3 0 3 15,0 0-1-15,0 1-3 0,0-1-6 16,-4 0-5-16,4 0-3 0,-1 0-8 15,-2-4-14-15,0-3-38 0,1-6-131 0,-1 1-53 16</inkml:trace>
  <inkml:trace contextRef="#ctx0" brushRef="#br0" timeOffset="263230.0327">13995 9455 242 0,'0'0'42'0,"0"0"-5"0,0 0-5 15,0 0-5-15,0 0-5 0,0 0-4 16,-80-91-4-16,79 80-3 0,1-4-4 16,0-6-4-16,0-1-3 0,3-4-3 15,2 4 2-15,1 7-1 0,0 1-6 0,0 6 3 16,-5 3-9-16,2 1-3 0,-3 4 4 15,0-1-1-15,3 1 7 16,3 1 3-16,3 9 3 0,0 3 0 16,-1 3 1-16,-2 1 1 0,-2-5 0 0,0 2-1 15,3 0 3-15,-2-5-1 0,2 2 0 16,-1-6 4-16,-3-1 1 0,7-2 2 16,-3-2 1-16,3-7-3 0,3-4-1 15,0-9-5-15,-4-1 0 0,1-6-2 16,-4 0-3-16,0-1 2 0,-1 1-2 0,-2 6 2 15,-1 9 2-15,-1 7 2 0,-1 5-2 16,0-1-7-16,0 1-9 16,0-2-5-16,2 2 4 0,-2 2 5 15,0 14 15-15,0 7-3 0,0 9 3 0,0 3-1 16,0 0-2-16,4-4 3 0,0-6-2 16,1-8 0-16,-4-7 2 0,5-4 4 15,-3-2 8-15,3-4 1 0,2 0 0 16,1-11-2-16,1-9-4 0,-3-3-3 15,-1-4-2-15,-5-2-1 0,-1-1-5 0,0 0-2 16,0 1-2-16,0 2 3 16,0 8-1-16,-1 7 7 0,-1 3-1 0,1 5-4 15,-2-1-13-15,3 0-15 16,0 5-1-16,0 0 2 0,0 2 14 0,0 11 13 16,6 10 4-16,1 6-1 0,2 0 5 0,0 0 0 15,4-3 1-15,0-5 1 16,2-4 0-16,3-7 2 0,-5-3-1 15,4-6 0-15,2-1 2 0,3-6-1 16,4-8-1-16,-6-4 0 0,-1-4-6 0,-5 0 1 16,-1-1-5-16,-4 6 0 0,-5 8 1 15,-1 5 0-15,-3 4-3 0,0-2-4 16,0 2-16-16,2-1-7 0,-2 1 5 16,1 0 4-16,1 0 14 0,-1 12 10 15,3 7 4-15,-1 9 0 0,-3-2 1 16,0-6-2-16,3-8-5 0,-3-6 3 15,0-6 12-15,0 0 11 0,0 0 11 16,0 1-3-16,1-1-10 0,-1 0-13 16,-4-12-8-16,-4-7-2 0,-7-8-3 0,-4 0 2 15,-1 0-4-15,-5 1 2 0,-2 3 0 16,-2 2-1-16,3 4 1 0,0 4-2 16,7 5-2-16,0 3-3 0,1 5-4 15,-1 5 1-15,-6 9 0 0,2 2 3 16,4 4 2-16,-1 0 1 0,7 0 2 0,2-7 1 15,3 1 6-15,4-5-5 0,2-4 8 16,1-1-1-16,1-4 2 0,-2 0 2 16,-2 0-6-16,-3-4 0 0,-3-8-7 15,0-7 4-15,-2 0 0 0,5 0-3 16,1 4 0-16,2 2-2 0,1 3-2 16,1 6-2-16,1-1-11 0,1 5-16 15,-3-1 1-15,3 1 3 0,0 3 12 16,0 14 16-16,0 8 2 0,7 12-1 15,1-1 4-15,0 3-1 0,2 2 0 16,0-7 0-16,1-2-1 0,0-7 2 16,4-5 0-16,-5-8 0 0,3-5 1 0,1-7 0 15,5 0 1-15,4-9 1 0,-1-8-2 16,1-4-3-16,-1-4-1 0,-2 0-7 16,-1-3-11-16,-2 1-15 0,-2 0-11 15,-4 3-2-15,-1 5 7 0,-5 8 16 16,-4 7 2-16,-1 4 3 0,0-2 3 15,0 2-1-15,6 0 13 0,0 9 4 16,2 8 3-16,1 7 3 0,-3 2-2 0,-2 2 0 16,1-4 1-16,0-8-1 0,-1 0 3 15,-1-6 3-15,-1-5 6 0,1 0 9 16,-3-5 16-16,0 0-2 0,0 0-8 16,3 0-10-16,0-5-16 0,-2-7-3 15,1-8-1-15,-2 0-4 0,0-7 1 16,-8 2-5-16,-1 4-2 0,-2 0 0 15,-1 5-1-15,1 0 1 0,-1 6-1 16,-1 2 0-16,3 5 0 0,-3 1 2 16,-7 2 2-16,1 0 2 0,-7 10 2 0,3 3-2 15,0 3 6-15,4 2-3 0,-1 0 2 16,4-3 4-16,1-3 2 0,4-2 6 16,1-5-1-16,-2-3 1 0,-4-1-3 15,-4-1-5-15,-5-5 2 0,-2-6-2 16,4-4-2-16,-2-5 4 0,2-2-3 0,1 0 3 15,5 1-4-15,1 2 0 0,6 6-2 16,3 1-2-16,0 4 1 0,4 5-7 16,1 0-15-16,2 3-14 0,-1-2 3 15,1 2 4-15,0 11 17 0,1 7 12 16,7 9 1-16,1 3-1 0,0 0 3 16,0 0-1-16,5-3-1 0,-2-4 3 15,1-5 0-15,-4-6 3 0,2-4 2 16,-1-5 5-16,2-3 0 0,8 0 0 15,-1-1-2-15,8-10-6 0,-2-2-2 0,-5-4-2 16,2 0-1-16,-3 0-4 0,-2 1-5 16,-4 5 3-16,-1 2-7 0,-4 3-2 15,-5 3-3-15,6 3-1 16,-2 0 5-16,6 7 3 0,0 7 6 0,0 2 3 16,0 6 0-16,0 1 2 0,0-1-1 15,-1 0-1-15,-2-2 0 0,3-2 1 16,-6-7 2-16,-1-4 1 0,1-4 3 15,-1-2 2-15,3-1 2 0,2-6-2 16,1-8-3-16,-2-6-5 0,-3-3 0 0,-2-2-4 16,-4-1-5-16,-1-1-15 0,0 3-11 15,-1 1 1-15,-4 7 4 0,-1 0 16 16,-1 9 10-16,1 2 4 0,-8 1-1 16,-2 4 0-16,-6 2 0 0,1 6 2 15,-1 7 1-15,-1 2 0 0,1 3 1 0,2-2 2 16,4-1-4-16,4-7 3 15,-1-1 2-15,6-4 1 0,4-4 2 16,-7 2 0-16,1-3 0 0,-2-7-4 0,-5-6-3 16,9-3-4-16,4-3-5 0,3-4-6 15,0 1-5-15,4 0 0 0,2 3 1 16,4 6 5-16,-6 7 2 0,4 1 1 16,-4 5-4-16,5 0-1 0,4 6 1 15,-5 11 5-15,3 9 0 0,-2 1-14 16</inkml:trace>
  <inkml:trace contextRef="#ctx0" brushRef="#br0" timeOffset="263639.7948">13837 8526 100 0,'0'0'19'0,"0"0"-6"16,0 0-9-16,0 0-4 0,0 0-4 15,0 0-4-15,0 0 2 0,0 0-2 16,0 0 1-16,0 0 3 0,10-72 0 15,-7 68 1-15,-2 1-13 0,-1 3-22 16,0-1 0-16</inkml:trace>
  <inkml:trace contextRef="#ctx0" brushRef="#br0" timeOffset="263787.3984">13847 8740 6 0,'0'0'27'0,"-3"152"-5"0,-1-73-3 16,3-2-5-16,1-3 1 0,0-4-7 15,0-6-2-15,1-3-5 0,5-6 0 16,-1-1-1-16,1-2-1 0,-1-5 1 0,1 0 0 15,-2-5 0-15,1-2 1 0,0-5-2 16,1-5-1-16,-2-4-1 0,2-5-4 16,-2-6-7-16,0-6-21 15</inkml:trace>
  <inkml:trace contextRef="#ctx0" brushRef="#br0" timeOffset="264271.389">14394 8389 4 0,'0'0'10'0,"0"0"2"0,0 0-2 16,13 82 1-16,-7-45-1 0,1 8 5 16,3 10-3-16,0 7 3 0,3 11-1 0,1 6 2 15,1 2 2-15,1 2-3 0,0-4 2 16,0-5-6-16,-3-6 2 0,1-7 0 16,1-7-2-16,-4-8 0 0,1-6-5 15,-3-8 1-15,-2-5-5 0,0-10 0 16,-4-7 2-16,-2-5-5 0,-1-5 3 0,0 0-1 15,0 0-4-15,6 6-10 0,0 0-24 16,-2-2-146-16</inkml:trace>
  <inkml:trace contextRef="#ctx0" brushRef="#br0" timeOffset="312708.4042">29689 12902 105 0,'0'0'7'16,"0"0"-2"-16,0 0-3 0,0 0 1 0,0 0-2 16,0 0 0-16,0 0 0 0,0 0 0 15,0 0 1-15,0 0-1 0,24-40-1 16,-21 37 0-16,0 2 0 0,0-2 0 16,2 2 0-16,-2-2 3 0,1 2-2 15,6-4 2-15,3-1 0 0,1-1 2 0,2-2 0 16,3 0 1-16,0 0 0 15,1 0-1-15,0-2 0 0,1 3 1 16,-1-4 1-16,-2 2 2 0,0 1 3 16,1-2-3-16,-3 1 2 0,0 0-3 0,0 0-1 15,-1-1 0-15,2 0-2 0,-2 1 1 16,-3 2-2-16,1 1 1 0,-6 0 3 16,-4 4 3-16,1 2 1 0,-4 1 0 15,0-1 0-15,0 1-1 0,2 0-3 16,-1-2-4-16,1 2 0 0,-1-1-1 0,-1 1 0 15,2-2-1-15,-2 2-1 16,0-1-2-16,2 1-1 0,-2 0-3 0,0 0 0 16,-13 1 2-16,-7 9-1 15,-8 6 1-15,-6 4 1 0,-5 2 0 0,-6 4 1 16,-5 3 1-16,-4 3 1 0,-1 0-1 16,-4-1 0-16,1 1 0 0,3-1 0 15,3-2 0-15,4-2 0 0,2-1 2 16,1-3-1-16,0-4 0 0,3-3 0 15,5-1 3-15,0-3-1 0,6-3 0 16,2-2 1-16,9-2 1 0,-1-3-2 0,11 2 2 16,-2-4-1-16,0 2 1 0,6-2-1 15,-4 0 2-15,4 0 0 0,0 0 2 16,2 0 0-16,4 0 3 0,-3 0-1 16,0-2 1-16,2-7-4 0,1-8-3 15,7-4-1-15,13-11-2 0,9-2 0 16,7-8 0-16,5-2 1 0,2 0-1 15,0 3 1-15,-1 3 0 0,-3 5 0 16,-7 7 1-16,-7 6-2 0,-8 8 0 0,-10 5 0 16,-2 5-1-16,-5 2 0 0,0-1-2 15,0 1-5-15,0 0 0 0,0 0 1 16,-12 15 0-16,-9 12 4 0,-13 15 0 16,-8 9-1-16,-8 8 2 0,-5 5-2 15,1-5 4-15,2-4-2 0,3-8 2 16,10-9 6-16,6-6-3 0,5-5 2 15,12-9-2-15,3-4-4 0,7-5 0 16,4-6 1-16,2 3 2 0,4-3-2 16,16-1 2-16,15-2 0 0,13-2-2 0,12-12 4 15,10-2-6-15,2-1-4 0,-1 2 1 16,-6 2-20-16,-6 6-26 0,-8 4-72 16,-11 3-95-16</inkml:trace>
  <inkml:trace contextRef="#ctx0" brushRef="#br0" timeOffset="389612.9819">20936 5232 368 0,'0'0'43'0,"0"0"-15"16,0 0-5-16,0 0-8 0,0 0-3 16,0 0 0-16,0 0-7 0,0 0-1 15,0 0-4-15,0 0-3 0,-16-44-2 16,16 42-4-16,0 2-3 0,0-1-1 15,0 1 1-15,0 0 5 0,0 7 3 16,4 10 4-16,5 6-2 0,0 3 1 16,-1 2 1-16,2 6 1 0,0 2 2 15,1 6-1-15,0 3 0 0,-2 4-1 0,1 1-1 16,0 1 1-16,-1 1 2 0,0 1-2 16,-1-1 2-16,1-2 1 0,1 5 0 15,0 0 1-15,4 2-2 0,3-1-2 16,0 0 1-16,-1 0-2 0,1-1 2 15,-2-3-1-15,-1-1 0 0,-2-4-2 0,-2-3 1 16,-2-1-1-16,0-5 2 0,-2 0 4 16,-2-3-3-16,0-2 2 0,-1-4-3 15,-2-4-2-15,1-7 2 16,1-1-1-16,-2-6 0 0,1 0 2 0,1-1-2 16,-2-5 2-16,0 1 1 0,-1-6 0 15,0 0 3-15,0 0-1 0,2 1 3 16,-1 1 1-16,1-1 3 0,-1-1 2 15,1 0 0-15,-1 2-5 0,5-2-1 16,0-5-4-16,1-7-2 0,2-3 0 16,-1-2-1-16,-2-1 1 0,0-3-1 15,0-3 2-15,-2-5 0 0,0-5-6 0,2-5 4 16,0-7-4-16,1-5 1 0,3-9 2 16,3-6-1-16,0-6 1 0,4 0-2 15,1-2 1-15,2 1-2 0,2-1-3 16,-3 3 5-16,1 3-3 0,-4 0 5 15,-5 7 2-15,0 3-2 0,-4 6 1 16,0 5 0-16,-4 7 0 0,0 3 0 16,-3 5 0-16,0 4 0 0,0 8 0 0,0 1 0 15,0 7 2-15,0-1-1 0,0 0-1 16,-2 8 0-16,1-8-1 16,1 7 1-16,0 0-2 0,0 0 0 0,0 6 0 15,-2-1-4-15,2 1-11 0,0-4-13 16,9 0-59-16,10 1-169 0</inkml:trace>
  <inkml:trace contextRef="#ctx0" brushRef="#br0" timeOffset="390270.3794">23368 5197 447 0,'0'0'29'0,"0"0"-15"0,0 0-9 16,0 0-9-16,0 0-3 0,0 0-1 15,0 0 1-15,0 0 6 0,0 0-2 16,0 0 3-16,59 59 0 0,-46-24-3 15,0 3 3-15,-1 5 0 0,0 2 0 16,-1 3 0-16,-2 2 0 0,0-2 0 16,-4-2 0-16,2-6 0 0,-2-8 3 15,-2-9-2-15,-2-11 1 0,1-6 6 0,-2-6 13 16,0 0 18-16,0 0 13 0,3 0-7 16,1-12-13-16,6-12-17 0,3-15-14 15,4-11 1-15,1-9-2 0,5-4 2 16,1 1-2-16,1 1 1 0,3 3-4 15,1 5-7-15,-2 3-5 0,2 6-11 0,3 6-16 16,1 4-64-16,3 7-160 0</inkml:trace>
  <inkml:trace contextRef="#ctx0" brushRef="#br0" timeOffset="390899.6286">26006 5254 375 0,'0'0'68'0,"0"0"-14"0,0 0-18 16,0 0-7-16,13-77-13 0,-12 67 0 15,1 4-4-15,-1 1-5 0,-1 5-4 0,0-2-4 16,0 2-4-16,2 0-2 0,3 0 1 16,7 10 3-16,2 12 4 0,5 12-2 15,-3 7 2-15,0 7-2 0,-3 7 1 16,0 6 0-16,-4 3-2 0,-2 1 2 15,-1-3-1-15,-3-3 2 0,2-7-2 0,-3-8 4 16,1-8 0-16,-2-5-3 0,1-12 5 16,-1-6-5-16,0-8 4 0,-1-5 4 15,0 0 16-15,0 0 9 0,3 0-8 16,3-13 0-16,6-13-19 0,1-15-7 16,3-11 2-16,3-9-1 0,2-5 2 15,2-3-3-15,1 0 3 0,0 7-1 16,-2 6 1-16,-3 9-2 0,-4 5-5 15,-1 9 1-15,-3 7-12 0,-5 10-9 16,1 4-39-16,6 5-116 0,2 4-102 0</inkml:trace>
  <inkml:trace contextRef="#ctx0" brushRef="#br0" timeOffset="391759.1399">18537 5449 367 0,'0'0'41'0,"0"0"-7"0,0 0-6 0,0 0-6 16,0 0-4-16,0 0-8 0,0 0-6 16,0 0-10-16,0 0-6 0,0 0-1 15,-28-50 2-15,30 66 5 0,7 12 1 0,6 14 5 16,1 12-1-16,6 7 3 0,1 7-1 15,3 5 3-15,-1 4 1 16,-1 2-1-16,1 3-1 0,-4 1-2 16,-3-2-2-16,1-2 1 0,-3-8 1 0,-2-7 1 15,1-10 1-15,-3-5 0 0,-1-10 5 16,-2-4-3-16,-1-8 1 0,-2-8-3 16,-3-7 1-16,-2-7 3 0,-1-5 14 15,0 0 13-15,0 0 11 0,2 0-3 16,-1-4-14-16,1-16-12 0,0-14-18 0,3-21 2 15,-4-11-4-15,3-13 4 16,-2-13 2-16,-1-6-2 0,2-8-2 16,0-5 0-16,2 0-2 0,0 0 3 15,1 5 3-15,4 12 0 0,-4 13 0 0,1 13-2 16,-2 13-4-16,-2 10 3 0,2 10-2 16,-4 11 3-16,1 4 0 0,-1 8-1 15,-1 6 1-15,2 1-4 0,-2 5-8 16,4-3-5-16,7 1-9 0,6 2-12 15,10 3-34-15,6 11-108 0,4 3-83 0</inkml:trace>
  <inkml:trace contextRef="#ctx0" brushRef="#br0" timeOffset="422304.1186">31157 4438 224 0,'0'0'37'16,"0"0"-3"-16,0 0-6 0,0 0 0 15,0 0-6-15,0 0-1 0,0 0-2 16,0 0-1-16,0 0 1 0,-10-82-4 15,10 76-7-15,0 0-2 0,0 6-6 0,-2-2-6 16,2 2-4-16,0 0-3 0,0-1 1 16,0 1 4-16,0 9 5 0,0 8 1 15,3 8 1-15,3 2 1 0,-2 6 0 16,0 1 1-16,1 3 4 0,-2 4-3 16,1 3 3-16,1 5-3 0,0 5-2 15,1 7 1-15,-2 6 0 0,1 4 1 16,-2 4 1-16,-2-1 0 0,-1 2 1 15,0 1 0-15,0 1 1 0,-1 0-4 16,-2 0-1-16,0 0 2 0,0-4-1 0,-2-2 1 16,2-3 5-16,1-4-2 15,-2-1-1-15,1-6 0 0,1-3-4 16,2-5 1-16,0-3 0 0,0-4-1 0,0 0 0 16,0-2 1-16,0-1 0 0,0-6 0 15,-1-2 1-15,1-9 0 0,0-3-1 16,0-8 1-16,0-6-1 0,0 6 1 15,0-6 0-15,0 0 0 0,0 0 1 16,0-6-1-16,0 0 0 0,0 0 1 16,0 2 0-16,0 0 0 0,0-1-1 0,0 1 1 15,0-1-2-15,0 0 0 0,0 1 1 16,0-2-1-16,0 2-1 0,0-2 3 16,0 1-2-16,0-1 0 0,0 1 0 15,0-1 0-15,0 0-1 0,0 1 0 16,0-1-1-16,0 0 1 0,0 3 0 0,0-3 0 15,0 0 0-15,0 1 1 16,0-1 0-16,0 0 0 0,0 0 0 16,0 1 0-16,0-1-1 0,0 0-1 15,0 0 1-15,0 2-1 0,0-2 1 0,0 0-1 16,0 0 0-16,0 0 1 0,0 2-1 16,0-2 1-16,0 0 0 0,0 0-1 15,0 0 0-15,0 0 1 0,0 1 1 16,1-1-1-16,-1 1 1 0,2-1-1 15,-1 2 0-15,5 1 0 0,-2-1 0 0,5 3 0 16,-2-1 1-16,2 0-1 16,4 3 4-16,1-3-3 0,1 1 5 0,-1-2-5 15,3 1 0-15,-1-3 4 16,6 3-4-16,-5-1 3 0,-1-2-4 0,1 1 0 16,-5-1 1-16,7-1-1 0,-7 2 0 15,2-2 0-15,3 0 0 0,-4 0 1 16,5 0 1-16,-8 0-2 0,3 0 0 15,-1 0 0-15,2-2 0 0,3-1 1 16,-4 2-1-16,5-2 0 0,-1 1 0 0,-5-1-1 16,6 2 1-16,-7-2 0 15,-7 3-2-15,7-2 2 0,-5 2 2 16,-2-1-2-16,2 1 2 0,-1-2-2 0,-1 2 1 16,7-3-1-16,-2 2 0 0,2-4 0 15,4-1 0-15,-5 3-1 0,6-3 1 16,-7 1 0-16,-5 4 0 0,2-1 1 15,-2-1-1-15,1 2 0 0,-2-1 1 16,1 0 0-16,-4 2 0 0,0-1 1 16,0 1-1-16,1 0 0 0,-1-1 0 0,0 1-1 15,2-3 1-15,-2 2-1 0,0 0 0 16,0 0 0-16,0-1-1 0,0 0 1 16,0-2-1-16,-2 1 0 0,-3-3 0 15,-3 1 0-15,-2 1 0 0,-4-2 0 16,-3 2 0-16,0 0 0 0,-1 2 2 0,-4 1-1 15,2-3 0-15,-8 2 1 16,5-1-2-16,7 0 1 0,0-1 1 16,2-3 0-16,0 0 1 0,-3-2-1 15,5 1 2-15,1-1-2 0,3-1 1 0,-1 1-1 16,-1-3-1-16,1 0 2 0,2 5-1 16,-3-6 0-16,6 6 1 0,-2-1-1 15,-4-7-1-15,3 3 1 0,-2-4 2 16,3 4-3-16,-2-3 4 0,2 0-2 15,1 0 1-15,-1 0 0 0,0 0-1 0,1 0 0 16,-1-4 1-16,0-3-2 0,0-1 1 16,4 0-1-16,-1-1-1 0,0-2 0 15,-2-1 1-15,1 0-4 16,0-4-1-16,0 1 1 0,-1-2-2 0,1-2 5 16,1 0 1-16,0-7-1 0,0 0 0 15,0-5 0-15,2-1 2 0,-1 1-2 16,1 1 1-16,-2 2-1 0,2 2 1 15,-4 3-1-15,1 2-4 0,1 1 7 16,0 2-7-16,1 1 5 0,2 0 1 0,0 3-4 16,0 0 2-16,0 1 0 0,0 0 0 15,0-1 0-15,0-1 0 16,0 0 0-16,2-2 0 0,-2 0 0 0,1-2 2 16,-1 4-2-16,0 0 1 0,0 4-1 15,0 7 1-15,0 0 0 0,0-1-4 16,-1 9 3-16,-2-9-4 0,2 9 5 15,-2-2 2-15,2 3-2 0,1 4 0 16,-2-6 1-16,2 5-1 0,0 2-1 16,-1-8 1-16,1 8 0 0,0-2 0 0,0-5-2 15,0 6 2-15,0 0-2 0,0-6 6 16,0 8-4-16,0-1 3 0,0 0-3 16,0-1-5-16,0 2 6 0,0-3-10 15,1 3 9-15,-1-2 0 0,0 0-2 16,0 0 2-16,0 1 0 0,0 5 0 15,0-6 1-15,0 2 3 0,0-2-3 16,2 1-4-16,-2 5 4 0,0-2-2 0,0 2 0 16,0-1 1-16,0-1 2 15,0 1-6-15,0 0 6 0,0-1-2 0,0 0-1 16,0 1 1-16,0-1 0 0,0 1-1 16,-2-1 2-16,2 0-2 0,0 1 0 15,-1 0 1-15,1-1-2 0,-2 1 2 16,2-1 0-16,-1 1-1 0,1-1 1 15,-2 0-1-15,2 1-1 0,-1-1 1 0,-1-3-1 16,1-2 0-16,-1 3-3 0,2-1-9 16,0 5-20-16,0-1-25 15,0 1-33-15,0 0-45 0,0 0-105 16</inkml:trace>
  <inkml:trace contextRef="#ctx0" brushRef="#br0" timeOffset="423162.3766">31332 4684 211 0,'0'0'28'0,"0"0"-7"16,0 0-3-16,0 0-5 0,0 0-2 15,0 0-1-15,0 0 4 0,0 0-4 16,-2-77 0-16,5 68-1 0,3-1-7 15,-3 2 4-15,-2 3-2 0,2 2 1 16,-3 3-1-16,0-2 0 0,0 2-4 0,0-2-7 16,0 2-1-16,2-1-1 15,-1 1 2-15,3 0 6 0,4 5 2 16,2 7-1-16,0 4 2 0,-1 1-3 0,-2 4 1 16,1 2 0-16,0 3 2 0,-1 7 1 15,-1 3 1-15,1 6 0 0,-1 7 0 16,-1 4 0-16,1 1-1 0,0 4-1 15,0 1 3-15,0 2 4 0,-4-1 3 16,1 2-1-16,-1 0-2 0,-1-2-7 16,1-1 1-16,-2-2-1 0,0-1 3 0,0-5 1 15,0-1 2-15,0-6 0 0,0-2-2 16,0-6-1-16,0-3-1 0,0 1 4 16,0-2-4-16,0 0 4 0,0-2-2 15,0 0-2-15,0-1-1 0,0 0 0 16,1 1 1-16,1 1-1 0,-1 2 1 15,1 3 0-15,-1 2-2 0,2 2-1 16,1-2-1-16,-1-5-1 0,0-4 1 16,0-5-1-16,-2-8 2 0,2 2-1 0,-1-6 1 15,1-1-1-15,-2 1 1 0,2-2 1 16,0 2-2-16,-2-7 1 16,1 1 1-16,-2-6 0 0,0 0 4 15,0 0 3-15,2 2 6 0,-2-1 3 0,2 1 2 16,-2-1-3-16,1 0-2 0,-1 1-4 15,2 0-4-15,-2-2-2 0,1 1-1 16,-1-1-4-16,2 2-5 0,-2-2-11 16,4 3-32-16,1-1-61 0,-1 2-166 15</inkml:trace>
  <inkml:trace contextRef="#ctx0" brushRef="#br0" timeOffset="423955.9668">31152 6720 258 0,'0'0'34'0,"0"0"-3"16,0 0-2-16,0 0-6 0,0 0-1 16,0 0-4-16,0 0-2 0,0 0-4 15,0 0-4-15,0 0-1 0,-5-17-2 16,3 17 0-16,2-1-2 0,0 1-1 15,0-2 0-15,-1 2-1 0,1-2 0 16,0 2 0-16,0-1 1 0,0 1-1 16,0-2 2-16,0 2 0 0,0-1-2 15,0 1 1-15,0-2-2 0,0 2 2 0,0 0-1 16,0-2-1-16,0 2-1 0,0 0 0 16,0-1 0-16,0 1 1 0,0 0-1 15,0 0 1-15,0 0-1 0,0 0 0 16,0 0 0-16,0-1-2 0,0 1 0 15,0 0-2-15,0 0-2 0,0 0 2 0,0 0 1 16,0 0 3-16,0 0 1 0,0 0 0 16,0 0 0-16,0 1 1 0,0 0-1 15,0 1 0-15,0 4 1 16,0 0-1-16,0-1 0 0,0 6 0 0,1-7 0 16,2 7 0-16,4 3-1 0,-1-1 1 15,1 5 0-15,1-1-1 0,-1 3 1 16,-2-2 0-16,1 1 0 0,-1 3-1 15,-2-7 1-15,-2 0 0 0,1-3 1 16,-2-5 0-16,1-1 0 0,-1-2 1 0,0 2-2 16,0-1 4-16,0 1 0 15,0-6-2-15,0 0 1 0,0 0-11 16,0 0-22-16,0 0-35 0,3-8-43 0,0-10-55 16</inkml:trace>
  <inkml:trace contextRef="#ctx0" brushRef="#br0" timeOffset="424267.07">31230 6707 300 0,'0'0'42'0,"0"0"-5"0,0 0-5 16,0 0-6-16,0 0-3 0,0 0-3 0,0 0 1 15,0 0-2-15,0 0-1 0,0 0-4 16,-14-27-5-16,12 26-7 0,2 1-1 16,0-2-2-16,0 2 0 0,0-2 1 15,0 2 0-15,0-1 1 0,2-1 0 16,2 0 0-16,1 0 1 0,-1 1-1 0,-4 1 0 15,0-2 0-15,0 2-1 16,1 0-2-16,-1 0-3 0,0 0 1 16,2 0 0-16,-2 0 2 0,0 6 3 15,0 8-1-15,0 3 0 0,-3-4-1 0,2 6 2 16,-2-1-1-16,3-6 0 0,-2 6 0 16,2 0 0-16,0-1 0 0,0 4 1 15,3-1-1-15,3-4-1 0,0 1 0 16,2-2-1-16,-2-3 1 0,1-1-11 15,-2-4-10-15,-1 1-24 0,1 1-26 0,-4-6-29 16,3 2-123-16</inkml:trace>
  <inkml:trace contextRef="#ctx0" brushRef="#br0" timeOffset="424598.3777">31378 6622 387 0,'0'0'47'0,"0"0"-11"0,0 0-8 15,0 0-11-15,0 0-14 0,0 0-6 16,0 0-2-16,0 0 2 0,0 0 1 0,0 0 3 16,-3 5-2-16,1 13 0 0,2-1-1 15,0 0 0-15,0-7 0 16,2 3-1-16,1-6 3 0,-2-2 0 16,1-1 0-16,-1 0 2 0,-1-4-1 0,0 0 2 15,0 0-1-15,2 0-1 0,-1 2 0 0,1-2 0 16,-1 0 0-16,1 0 1 15,-1 0-2-15,1 0-3 0,-1 0 0 16,4 3-2-16,0 0 2 0,-1 3-1 16,2 7 3-16,-4-3 1 0,-1 8-1 0,-1 2 0 15,0 3 0-15,0 6 0 0,0 0-1 16,0-4 1-16,0 3-1 0,0-3-2 16,0-3-11-16,0-7-20 0,0-5-21 15,2-5-37-15,-2-5-125 0</inkml:trace>
  <inkml:trace contextRef="#ctx0" brushRef="#br0" timeOffset="424983.2994">31541 6595 295 0,'0'0'6'0,"0"0"-1"0,0 0-3 16,0 0 4-16,0 0-4 0,0 0 1 15,0 0-2-15,0 0 0 0,-37 84 0 0,35-66-1 16,2-6 0-16,0 8 0 0,0-4 0 16,0-4 0-16,3 5-1 15,0-7 1-15,2-2 0 0,-3 2 1 0,0-8-1 16,1 3 1-16,-3-5 3 0,4 2 0 16,0-1 5-16,-1 1 0 0,6-2-2 15,-3 0 0-15,4 0-4 0,-2-5 1 16,-5 2 0-16,2 1 2 0,-5 2-2 15,0 0-2-15,0 0-6 0,1 0-3 16,-1 0 2-16,2 0 1 0,-2 2 4 0,0 12 2 16,-2-2-2-16,-1 7 0 15,2-6-1-15,1-7 0 0,0 6-2 0,0-6-2 16,0-1-1-16,0 1-4 16,1-6-9-16,10-2-7 0,3-10-14 0,2-6-2 15,-2-6-7-15,-2-4-18 0,-1-1-18 16</inkml:trace>
  <inkml:trace contextRef="#ctx0" brushRef="#br0" timeOffset="425195.4655">31667 6548 202 0,'0'0'43'0,"0"0"-17"0,0 0-13 15,0 0-12-15,0 0-4 0,0 0 5 16,0 0-4-16,0 0 7 0,0 0 0 16,-3 20-3-16,0 4 3 0,2 0-3 15,-1-1 2-15,2 0-2 0,0-2 3 16,0 0-3-16,5-1-1 0,-2-6 0 15,0 2-1-15,1 0 0 0,0-6 3 0,1 4-3 16,-1-5 2-16,-3-6-2 16,2 2 0-16,-3-5 0 0,2 3-1 15,1 0-3-15,0 0 0 0,0 1-5 0,-2-1-7 16,2 2-26-16,1-1-143 0</inkml:trace>
  <inkml:trace contextRef="#ctx0" brushRef="#br0" timeOffset="425366.6803">31795 6550 356 0,'0'0'-5'16,"0"0"0"-16,0 0 3 0,0 0 3 15,0 0 2-15,0 0-5 0,0 90 1 16,0-59-11-16,-2 0-37 0,-2-6-153 15</inkml:trace>
  <inkml:trace contextRef="#ctx0" brushRef="#br0" timeOffset="437188.4768">24075 408 86 0,'0'0'28'0,"0"0"5"16,0 0-4-16,0 0-5 0,0 0-4 15,0 0-9-15,0 0-4 0,0 0-3 16,0 0 0-16,-24 1-3 0,24-1 1 15,0 0 0-15,14 0 0 0,15-3 2 16,20-4-1-16,15-1 1 0,21-2 0 16,19-2 1-16,21-2 0 0,21-2 2 0,17-1 1 15,19-3 0-15,15 0-1 0,8 2-1 16,5 3 0-16,-2 0-3 16,-10 3 1-16,-9 0-1 0,-15 4-2 0,-16 1 1 15,-15 2-1-15,-16-2 0 0,-17 3 1 16,-13-1-1-16,-19 1 1 0,-13-1-1 15,-13 2 0-15,-15-1 2 0,-14 1 41 16,-12 0 3-16,-6 3 0 0,-5 0 0 16,0-2-37-16,0 2-6 0,1 0-7 15,-1 0-28-15,-1-2-27 0,-18 2-75 0,-16-1-74 16</inkml:trace>
  <inkml:trace contextRef="#ctx0" brushRef="#br0" timeOffset="438338.9207">24133 391 280 0,'0'0'29'0,"0"0"-3"0,0 0-4 16,0 0-1-16,0 0-3 0,0 0 1 16,0 0 3-16,0 0-2 0,0 0-2 0,-14-27-4 15,12 26-5-15,2 0-4 0,-1-2-3 16,1 2 0-16,-2-1-2 0,2 1 2 16,-1-1-5-16,1 1 2 0,-2 0-6 15,2 1-2-15,-1-2-3 0,1 2-2 16,-2 0 3-16,1 0 4 0,-2 9 3 15,0 7 1-15,-2 7-2 0,3 1 2 16,2 2-2-16,0 1 2 0,0 5 1 16,0 1-1-16,0-2 1 0,3 0 0 15,0-3 1-15,-2 0 0 0,1-4 1 0,-1-6 0 16,0 0 0-16,-1-6-1 0,2 0 2 16,-1 0-2-16,-1-8 2 0,2 1 0 15,-2-5 0-15,0 0 0 0,0 0 0 16,0 1 0-16,1 1 0 0,-1-1 2 15,0 1-1-15,2-1-1 0,-2 1-1 0,0-1 1 16,0 1-1-16,1 0 0 0,-1-2-1 16,0 1-1-16,2-1 0 0,-2 1 2 15,1-1 0-15,1 0 2 16,5 2 1-16,7-2-2 0,4 1 1 0,6-1 0 16,1 0-2-16,4 0 1 0,4-3 0 15,6-1-1-15,9-4 0 0,5-2 1 16,4-1 1-16,5-1 0 0,6 0 1 15,0 0-1-15,4-1-1 0,6 3 0 16,2-2 1-16,4 4-1 0,4-1-1 0,3-1 1 16,0 2 0-16,3-2 0 0,1 3 0 15,2 2 0-15,2 1-1 0,-2-1 1 16,-1 2-1-16,-5 0 0 16,-5 2 0-16,-4-1 1 0,-1 2-1 0,-1 0-1 15,1 0 2-15,-3 0-2 0,0 0 0 16,-4-2 2-16,-1 0-1 0,-5 1 0 15,-4-1 0-15,-3 0 1 0,-5 2-1 16,-4-1 0-16,-3-1 0 0,-2 0 0 16,-10 1 0-16,-3 1 2 0,-7-1-2 0,-9-1 0 15,0-1 0-15,-2 2 1 0,1-3 0 16,6 1 0-16,-2 0 0 16,-4 2-1-16,0-2-1 0,-5 2 2 0,-2-3-2 15,3 1 2-15,-3 0-1 0,1 2 1 16,-6-1 1-16,5 0-4 0,-5 2 2 15,-1-1-1-15,2 1 1 0,-2-1 1 0,3 1-1 16,2-1 0-16,1 1-1 16,2 0 1-16,-2 0-1 0,-6 0 1 15,2 0 1-15,-6 0-1 0,6 0 0 0,-1 0 3 16,1 0-3-16,0 0 0 0,-6 0 1 16,5 0-1-16,0 0 2 0,1 0 1 15,0 0 0-15,-6 0 1 0,0-2 1 16,0 2 1-16,1 0-1 0,1-2 2 15,-1 2-1-15,1-1 3 0,-1 1-3 0,1-2 3 16,-1 2-1-16,1-2 0 0,2-2 3 16,-1-1 1-16,1 1-2 15,-1-5 0-15,-2 4-3 0,1-1-2 16,-1 1-2-16,-1 5-1 0,0-1-4 0,2-4-6 16,1 1-40-16,-2 0-117 0,2 0-112 15</inkml:trace>
  <inkml:trace contextRef="#ctx0" brushRef="#br0" timeOffset="443084.6071">23984 323 99 0,'0'0'1'0,"0"0"-1"16,0 0 0-16,0 0 0 0,0 0 0 0,0 0-1 15,0 0-4-15,0 0-1 0,0 0-3 16,0 0-2-16,26 1-3 0,-25-2-1 16,1 1-5-16,-1 0 4 0</inkml:trace>
  <inkml:trace contextRef="#ctx0" brushRef="#br0" timeOffset="443238.2295">23984 323 6 0,'-14'18'14'16,"14"-18"3"-16,-2 0 0 0,2 3-2 15,-1-3-5-15,1 0-5 0,0 0-2 0,0 0-2 16,6-7 3-16,1 1-1 0,0-2-1 16,-1 4 0-16,-2 2-2 0,-1-1-2 15,2 1-3-15,-5 2-7 0,0 0-15 16,0 0-3-16,0 0 7 0</inkml:trace>
  <inkml:trace contextRef="#ctx0" brushRef="#br0" timeOffset="443472.0738">23954 355 7 0,'0'0'17'0,"0"0"0"16,0 0-3-16,0 0-6 0,0 0 1 16,0 0 3-16,0 0 1 0,0 0-3 15,0 0 0-15,0 0-5 0,48 7-1 16,-36-7-4-16,-6-3-4 0,0 3-5 15,-6 0-1-15,3 0-2 0,2 0-1 16,0 0 2-16,-2 7 3 0,-3 5 4 0,-8 6 3 16,-4 7 0-16,-1-2-1 0,-3-1 0 15,4-3 1-15,2-5 1 0,4-5 1 16,5-4-2-16,1-5 2 16,0 0 0-16,0 0-1 0,0 4 7 0,6 1-2 15,11-3-3-15,10-2-11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15T09:51:42.205"/>
    </inkml:context>
    <inkml:brush xml:id="br0">
      <inkml:brushProperty name="width" value="0.05292" units="cm"/>
      <inkml:brushProperty name="height" value="0.05292" units="cm"/>
      <inkml:brushProperty name="color" value="#FF0000"/>
    </inkml:brush>
  </inkml:definitions>
  <inkml:trace contextRef="#ctx0" brushRef="#br0">3191 709 267 0,'0'0'31'16,"0"0"-15"-16,0 0-10 0,-19-87 1 0,18 77 0 15,1 5-6-15,0-1-5 0,0 1-3 16,0 5-1-16,3 8 2 0,4 10 1 15,3 11 0-15,0 10 0 0,-4 10 2 16,-3 11 0-16,-3 11 2 0,0 7 0 16,0 6 3-16,-7 0 1 0,-1-6-1 15,-3-6-1-15,4-12-3 0,-5-11 0 16,5-12-1-16,0-15 3 0,2-10 3 16,4-6 4-16,1-6 1 0,-6 0 0 15,3-7-1-15,-3-13-2 0,-1-13-3 0,3-14 1 16,4-14 2-16,0-12-7 0,0-6-2 15,0-4 2-15,0 2-3 0,0 8 6 16,6 9 1-16,-1 10-1 0,1 11-1 16,0 10 0-16,0 13-3 0,-3 10 0 15,5 4-2-15,-5 4-3 0,7 2 1 0,5 0 1 16,-1 14 2-16,6 8 1 16,-1 7 1-16,3 8 1 0,1 1-3 15,2 1 0-15,1-1-2 0,1-6-5 16,2-6-5-16,3-11-14 0,1-9-11 0,2-6-20 15,4-9-7-15</inkml:trace>
  <inkml:trace contextRef="#ctx0" brushRef="#br0" timeOffset="900.4">3807 651 13 0,'0'0'7'0,"0"0"-5"0,0 0-4 16,0 0 0-16,0 0 2 0,-85 9 2 15,44 17 0-15,-2 5 0 0,2 6 2 16,0 3-1-16,3-1 2 0,3-1-2 15,5-3 2-15,4-6-1 0,8-11-1 0,4-4 5 16,8-7 2-16,3-4 15 0,0 0 0 16,3-4-5-16,6-16-5 0,10-10-15 15,6-11-2-15,10-3 2 0,1-2 3 16,4 4 2-16,-2 1 1 0,-2 4 3 16,-4 7 5-16,-4 6 4 0,-12 6 1 0,-3 7 0 15,-5 5-6-15,-5 3-11 0,0-1-7 16,5 1-4-16,8 4 0 15,3 13 3-15,3 10 0 0,0 15 3 0,-6 15-1 16,-2 15 2-16,-5 15 0 0,0 10 6 16,-2 7-1-16,-1-1 0 0,3-6-2 15,1-6-6-15,3-9 1 0,2-8 2 16,2-10 0-16,4-11-1 0,-1-10 1 16,6-11 0-16,-4-11-1 0,4-10 4 15,3-10 2-15,0-2 2 0,4-19-1 0,-1-7 1 16,0-11 1-16,0-9 1 15,-4-5 2-15,4-6 4 0,-3-1 1 16,-2-2 5-16,-1 2 1 0,-5 0 0 0,-1 3 2 16,-5 3-7-16,-3 6-1 0,-4 7-4 15,-5 14-3-15,3 11-4 0,-3 11-3 16,0 4-7-16,0-2-4 0,0 2 0 16,0 0 1-16,0 9 6 0,3 12 4 15,6 10 3-15,1 4 1 0,3 4-2 16,3 0-2-16,1 1-5 0,-1-2 1 0,1-3-1 15,-1-2 2-15,0-2 0 0,0-2 2 16,-4-4 0-16,-2 0 1 0,-2-9 0 16,-2-2 1-16,-3-5 1 0,0-6 3 15,0 2 4-15,-3-5 2 0,3 0-1 16,4-3-4-16,6-8-4 0,3-4-1 16,4-5-1-16,-5 0 2 0,-1-3 0 15,-2 2-2-15,-4-1 2 0,-5-3-2 16,-3-1-2-16,0-1-2 0,-8 0-3 15,-10-2-4-15,-2 0-3 0,-6 1 2 0,-3 3-1 16,2 4 0-16,2 3 3 0,6 7 3 16,3 4 4-16,5 2 1 0,-1 5 3 15,5 0 1-15,1 0 0 0,3 1 3 16,3-1-5-16,0 5 2 0,5 2 3 16,9 0 0-16,9-2 1 0,9-5-2 0,4-10-7 15,6-11 0-15,6-7 0 0,0-8-1 16,1-5 6-16,-3-2-2 0,0-2 0 15,-8 1 1-15,-5 0 0 0,-7 0 2 16,-3 0 0-16,-7 1 0 0,-3 1 0 16,-4 0 0-16,-5 0 4 0,-4 3 0 15,0 1 2-15,0 6 3 0,-3 9 1 16,0 4 3-16,-1 6-2 0,4 8-5 16,0-2-10-16,0 7-6 0,-3 0-3 15,-1 7 1-15,-3 12 1 0,1 13 2 0,0 12-1 16,6 15 2-16,0 13-1 0,3 13 0 15,6 15 0-15,-1 11-1 0,1 7-8 16,-5 2-27-16,-4-5-54 0,0-9-73 16</inkml:trace>
  <inkml:trace contextRef="#ctx0" brushRef="#br0" timeOffset="1214.03">4879 1228 330 0,'0'0'11'16,"0"0"-14"-16,32-90-1 0,-9 73 1 16,4 12 0-16,5 5 2 0,7 4 0 15,4 14 5-15,-1 8-3 0,3 3 2 16,-6 3-3-16,-1-1-4 0,-5 1 2 16,-4-1-2-16,-3-2 2 0,0-4 1 0,-3-2-1 15,-4-2 0-15,0-3 1 16,-8-4-2-16,1-1 0 0,-8-6 1 15,-1-4 2-15,0 2 2 0,-3-2 5 0,-6 3 4 16,-11 2-1-16,-9 2-2 0,-7 0-1 16,-8 0-4-16,-2-1-1 0,-2 0-2 15,-3 1-2-15,6 1-2 0,6 2-4 16,6-3-6-16,11-2-11 0,9-4-16 16,7-1-15-16,3 2-30 0,9-1-36 0</inkml:trace>
  <inkml:trace contextRef="#ctx0" brushRef="#br0" timeOffset="1384.26">5447 1170 207 0,'0'0'24'16,"0"0"-9"-16,0 0-7 0,0 0-7 16,0 0-7-16,0 0 2 0,0 0 3 15,0 0 1-15,0 0 0 0,39 111-3 0,-33-67-3 16,4-2-1-16,-4-1-2 0,-2-4-5 15,6-2-15-15,0-6-34 0</inkml:trace>
  <inkml:trace contextRef="#ctx0" brushRef="#br0" timeOffset="2039.98">5674 585 174 0,'0'0'-11'0,"0"0"3"0,0 0 1 16,104 13 2-16,-71-9-2 0,5-2 4 16,4-2 2-16,0-5 1 0,-2-7 1 15,-2-3 2-15,0-4-1 0,-8 0 4 16,-1-2-2-16,-6-4 0 0,-6 3 2 16,-4-3-1-16,-5 1 2 0,-4 8 4 15,0-3 4-15,-4 7 10 0,0 0 7 16,0 1 3-16,0 5-8 0,0 2-12 15,0 4-9-15,-5 0-12 0,-3 16 4 0,-5 13 4 16,-1 17-2-16,-1 13 0 0,1 16 0 16,5 12-3-16,2 18 3 0,1 11 0 15,3 6 0-15,3 2 1 0,0-7-1 16,0-12-2-16,6-10-2 0,0-15-2 16,0-13 0-16,-2-13-2 0,3-12 0 0,-1-15-1 15,-2-14 2-15,-2-6 0 0,2-7-6 16,6-13-6-16,3-8-12 0,6-12-8 15,0-10 2-15,-3-4 5 16,1-5 7-16,0 0 12 0,-1-3 5 0,3-3 8 16,0 0 6-16,3 2-3 0,-4 5 4 15,-3 5 1-15,-2 11-2 0,-6 12 3 16,-4 12 1-16,0 6-6 0,-3 5-1 16,0 0-3-16,0 0-2 0,1 0 2 15,5 0 0-15,4 7 2 0,5 6-2 16,3 5 1-16,-3 1 6 0,1 1 0 0,-3-2 1 15,-3-4 3-15,0-5-1 0,-3-3 6 16,1-6 4-16,6 0 1 0,-1-6-5 16,4-10-10-16,-2-7-2 0,-1-6-4 15,-1-5-2-15,-2-1 6 0,0-2-3 16,-4-1 3-16,-2 1-1 0,-5 2-2 16,0 0 2-16,-6 3-5 0,-11 2 0 15,-9 5 0-15,-8 5-3 0,-6 6 3 16,-5 9 1-16,-3 5-2 0,2 11 4 0,1 13 1 15,10 12-2-15,5 10 2 0,10 10-2 16,11 8 2-16,9 7 2 0,3 5-2 16,20 1-2-16,12 0-12 0,4-6-53 15</inkml:trace>
  <inkml:trace contextRef="#ctx0" brushRef="#br0" timeOffset="2787.08">8329 423 301 0,'0'0'6'16,"0"0"-10"-16,0 0-6 0,0 0-2 16,0 0 8-16,0 0-1 0,0 0 0 15,-80 102 0-15,57-52 1 0,6 6-1 0,0 9 1 16,5 10 3-16,2 7 2 0,6 9 3 15,2 2 0-15,2 1-3 0,5-5-1 16,6-10-1-16,2-11-4 0,7-10 2 16,1-11 2-16,2-7 2 0,3-7 3 15,1-7 2-15,2-8 0 0,4-6 1 16,5-9 0-16,7-3 1 0,0-5 2 16,5-8-1-16,1-7 0 0,2-4-2 15,-2-4-1-15,-3 0 0 0,-5-3 2 16,-5 1 1-16,-7 0 3 0,-5-2-3 0,-5 0-2 15,-4 0 1-15,-7 2-3 0,-1-2 0 16,-8 1-5-16,-1 1-1 0,0 3-3 16,-1 7 2-16,-6 3-1 0,2 8-1 15,-3 5 0-15,-11 2-1 0,1 2 2 16,-8 14-1-16,-1 6 4 0,1 5-1 16,3 6 1-16,-2 2 0 0,5-1-3 15,3 0-3-15,5-3 1 0,5-8 2 16,4 0-1-16,3-3 2 0,0-3 0 15,6 4 1-15,-2-9 2 0,9-2 2 0,3-5 1 16,3-3 0-16,4 0 1 0,0-6 1 16,3-6-2-16,-3-5 1 0,2-6-2 15,1-2 0-15,1-4 1 0,-2-3 0 16,-1-1-2-16,-3-2 1 0,-1 0 0 16,0 5-1-16,-4 3-1 0,-6 11-2 0,-1 7-3 15,-2 6-2-15,2 3-1 0,4 7 1 16,3 10 3-16,1 7 1 0,-1 8 1 15,3 5 0-15,2-1-2 0,-3 2-3 16,5-2-2-16,-1-2-6 0,-2-4-16 16,0-5-30-16,3-7-60 0</inkml:trace>
  <inkml:trace contextRef="#ctx0" brushRef="#br0" timeOffset="3051.41">9592 373 355 0,'0'0'0'0,"0"0"-7"0,0 0-5 15,0 0 3-15,0 0 4 0,0 0 0 16,0 0 0-16,14 120-1 0,-4-68 1 16,1 8 2-16,1 9-2 0,1 8 1 15,0 7 2-15,0 5 0 0,0 2 2 16,-3-1-1-16,-1-7-3 0,-2-10-2 0,-1-11-4 15,-3-13-2-15,-2-19-2 0,-1-7 0 16,0-11-1-16,0-7 2 0,0 1-2 16,-1-6-8-16,-12 0-9 0,0-9-7 15,-6-5-4-15,0-7 4 0</inkml:trace>
  <inkml:trace contextRef="#ctx0" brushRef="#br0" timeOffset="4251.2">9413 1014 36 0,'0'0'53'16,"0"0"8"-16,0 0-3 0,-85-81-11 15,81 78-14-15,4 3-21 0,-2 0-12 0,2 0-1 16,0-2 2-16,3 2 5 0,18 0 2 16,13-1-2-16,11 0-4 0,6-5-2 15,1-4 0-15,3-3 0 0,0-7-1 16,-2-4 1-16,-1-5 0 0,-1-4 0 16,-6-4 0-16,-5-1-1 0,-2-3 2 0,-8 0 0 15,-4 0 1-15,-7 1 2 0,-5 3-2 16,-5 2 1-16,-6 5 0 0,-1 10 2 15,-2 2 0-15,0 7 0 0,0 5-3 16,0 1-5-16,0 5-4 0,-2 0-1 16,-4 8 1-16,-1 10 2 0,0 14 1 15,0 9-1-15,1 11 0 0,3 5-1 16,1 9 3-16,1 5 0 0,1 2 0 16,0 3 2-16,0-2 0 0,0-7 4 15,0-5 1-15,0-12-1 0,0-18 2 0,1-13-2 16,1-10 7-16,-2-9 14 15,3 0 3-15,4-9-2 0,6-10-9 16,7-11-9-16,-1-10-3 0,7-4 0 0,-3 0-1 16,6 3-1-16,-7 5 2 0,1 4-1 15,0 7 0-15,-10 10-3 0,-4 6-2 0,1 6-1 16,0 3-4-16,4 11 0 0,5 8 3 16,-3 12-1-16,-3 10 3 15,0 6 1-15,-1 8-3 0,-2-1 3 16,1-4 0-16,-2-4 0 0,0-11 2 0,2-8-3 15,-3-10 3-15,-4-10 1 0,-1-2 4 16,3-5-1-16,5-8 1 0,7-10-2 16,5-11-2-16,0-7-1 0,-4-11-1 15,2-6-1-15,-2-7 1 0,-3 0-4 16,-2-2 4-16,-2 2 2 0,-3 6 0 16,-1 10-2-16,-2 9 0 0,-3 12 1 15,0 11-2-15,-3 7-8 0,0 5-1 16,0 0-1-16,3 2 1 0,-2 13 7 15,1 12 0-15,1 13 0 0,0 4 1 0,1 6 0 16,-1 3 2-16,-2 2 2 0,2-2-1 16,1-2 0-16,1-4 0 0,-1-5-1 15,-1-15 0-15,-1-10 0 0,-1-10 3 16,-1-7 3-16,0 0 1 0,0 0-1 16,7-3-3-16,0-13-3 0,5-14-2 0,2-9-2 15,-2-3 1-15,4-4 0 0,-6 2-2 16,-3 2-1-16,-4-1-3 15,-3 5-5-15,-1 2-1 0,-8 4 0 16,-5 7 4-16,-1 7 5 0,5 6 2 0,-3 7 0 16,4 4-3-16,0 1-2 0,-2 6-1 15,7 8 2-15,4 6 3 0,4 2 1 16,18 6 1-16,8-1 1 0,11 2-2 16,5-3-1-16,7-4 2 0,1-2 0 15,4-5 2-15,1-2 2 0,0-8-1 0,2-5 3 16,-3 0-1-16,-2-5 3 0,-5-8 0 15,-2-2 0-15,-4-2 2 0,-5-2 3 16,-8-1 0-16,-2-1 1 0,-8 1-1 16,-4 0 0-16,-8 5-2 0,-3 0-2 15,-6 3-3-15,-1 0-3 0,0-7 0 0,-11 4 0 16,-4-1 0-16,-5 2 0 16,-6 6-1-16,-3 4 0 0,-7 4 0 15,1 0 0-15,-4 9-2 0,-4 4 1 16,4 9 0-16,0 3-2 0,4 6 2 0,3 2-2 15,6 5 2-15,6 0 1 0,10 3 0 16,5 0 1-16,5-2 1 0,3-2 3 16,12-5 1-16,5-6 3 0,6-11-2 15,3-11-2-15,6-5-1 0,1-20-3 16,3-11 0-16,4-9-2 0,-2-8-1 16,-2-6 0-16,3-2-1 0,-6-4 4 15,-4-1 3-15,-2-2 0 0,-4 3 1 16,-4 1 0-16,-2 2 1 0,-5 4 1 15,-4 4 1-15,-2 5 1 0,-3 6 1 0,-3 13 1 16,-3 3 2-16,0 10-3 0,0 7-4 16,0-1-6-16,0 7-4 0,0 0-3 15,-5 3-2-15,-2 12 5 0,-2 12-2 16,3 9 0-16,2 11 1 0,4 9-1 16,0 9 2-16,10 5-2 0,0 4 1 0,2 3-1 15,2 2 2-15,0 1-2 0,0-3-2 16,-4-5-5-16,4-8-17 0,1-11-43 15,-1-13-36-15</inkml:trace>
  <inkml:trace contextRef="#ctx0" brushRef="#br0" timeOffset="4586.67">11808 727 10 0,'0'0'-3'0,"0"0"8"15,0 0 2-15,0 0 4 0,0 0 1 16,80 22-4-16,-63-14 2 0,-7 0 0 16,-4-5 7-16,3 1 13 0,-4-2 19 15,0 0 0-15,5-2-3 0,2 0-10 16,5-10-25-16,6-3-5 0,-4-4-4 16,-2-2-2-16,-4-2 3 0,-1 0-1 15,-5 5-1-15,-6-3 1 0,-1-1-2 16,-7 2-1-16,-9-6 0 0,-4 4-2 0,-6 5-1 15,-6 5 2-15,3 5-1 0,-3 5 1 16,3 0 2-16,-1 12-2 0,7 5-1 16,0 6 1-16,5 4 1 0,6 5 1 15,4 4-1-15,8 8 1 0,0 5-2 16,12 4-1-16,5 6 0 0,6 2-6 16,5 1-29-16,1 0-80 0</inkml:trace>
  <inkml:trace contextRef="#ctx0" brushRef="#br0" timeOffset="5092.26">13118 1346 229 0,'0'0'81'0,"0"0"-19"0,-13-98-14 16,19 48-19-16,12-8-9 0,6-5-10 15,8-2-6-15,6 0-4 0,5 1-1 0,0 5 1 16,3 6-2-16,-2 3-1 0,-5 6-4 15,-4 2-4-15,-8 6-3 0,-8 4-12 16,-9 5-6-16,-10 4-7 16,-1 5 0-16,-15 6 10 0,-6 6 7 0,-4 6 9 15,-1 0 3-15,-2 7 2 0,4 6 1 0,2 2 1 16,6 0-1-16,6-3 0 16,8 5 1-16,3 1 0 0,5 3 5 15,13 8 3-15,7 0 2 0,11 1-2 16,8 5 1-16,8 2-5 0,0 2 4 0,7 1-2 15,-4 0 0-15,-4 0 0 0,-8-3 0 16,-7-4-2-16,-7-1 2 0,-10-5 0 16,-12-1 3-16,-7-2 4 0,-10-1 1 15,-15-2 2-15,-9 0-1 0,-8-1-3 16,-3-4-3-16,-1-1-4 0,4-5-3 16,6-2-7-16,5-4-17 0,11-2-38 15,10-2-63-15</inkml:trace>
  <inkml:trace contextRef="#ctx0" brushRef="#br0" timeOffset="5313.88">14159 401 349 0,'0'0'3'16,"0"0"-11"-16,0 0-1 0,0 0 4 0,0 0 3 15,-11 107 2-15,1-34 0 16,1 21 2-16,-1 23-1 0,3 21-1 0,1 17 0 15,0 8-1-15,0-3-1 0,-1-8 1 16,0-11 11-16,-2-9 2 0,-2-9-4 16,-5-6-1-16,-1-9-16 0,-1-12-3 15,-2-16-4-15,1-18-23 0,-3-13-57 16,-1-17-96-16</inkml:trace>
  <inkml:trace contextRef="#ctx0" brushRef="#br0" timeOffset="5885.57">14008 1082 257 0,'0'0'-4'0,"0"0"2"16,88-18 0-16,-52 27 4 0,5 9 0 16,3 7 3-16,0 3-2 15,-2 4 0-15,-2 0-1 0,-5 0-3 16,-6-2-2-16,-6-2 2 0,-9-1-2 0,-5-3-1 15,-9 0 4-15,-3-2 0 0,-16-3 4 16,-13-2-1-16,-9-2 0 0,-9-2-1 16,-3-2-1-16,1-1-1 0,4-3 1 15,6 0-2-15,12-5 1 0,15 0 0 16,8-1 0-16,7-1-7 0,0 0-4 0,13-3-3 16,15-6-2-16,14-3 4 15,13-3 1-15,5-3 5 0,5-4 3 16,-1 0 4-16,-2-3 4 0,-1 0 2 15,-3-3 1-15,-5-2 2 0,-6-5-2 0,-6-4 1 16,-7-6-3-16,-7 1-1 0,-9 1-3 16,-6 3 1-16,-6 8 0 0,-4 5 0 15,-2 9 1-15,-2 4-3 0,-2 6-3 16,-10 8-1-16,-5 0-1 0,-4 11 2 16,-5 10 2-16,4 10-3 0,5 6 2 0,3 10 0 15,4 5 0-15,5 3 1 0,4-5-1 16,3-6-1-16,3-7 1 15,7-7 1-15,3-7-1 0,0-5 5 16,5-6 0-16,-4-5 5 0,2-3 2 0,4-4-1 16,-1-5-1-16,6-9-2 0,-4-4 0 15,-1-6 0-15,-5-5-2 0,-5-6 1 16,-3-6-3-16,-7-6 1 0,0-6-4 16,-13-2-4-16,-6 1 1 0,-7 2-4 15,-7 7 1-15,1 6 0 0,-4 9 0 0,2 12-1 16,0 11-3-16,4 7-3 0,6 10-9 15,6 8-15-15,8 5-19 16,7 0-34-16</inkml:trace>
  <inkml:trace contextRef="#ctx0" brushRef="#br0" timeOffset="6173.41">15197 363 183 0,'0'0'33'0,"0"0"2"15,0 0-1-15,21-82-6 0,-21 77-6 16,2 1-12-16,-2 4-12 0,0-2-4 16,0 2-4-16,0 2 3 0,0 14 2 15,0 10-1-15,0 12 2 0,0 8-2 16,-2 5-1-16,-1 10 0 0,0 6 1 16,2 5 1-16,-2 10 3 0,0 5 1 15,1 4-1-15,-2 2 2 0,0-5-2 16,0-7 1-16,1-9-1 0,0-14-1 15,1-11 0-15,2-11-1 0,0-12 1 0,0-5-2 16,0-11 0-16,0-3 2 0,2 0 2 16,-2-5-10-16,3 0-12 0,4-6-29 15,0-8-32-15</inkml:trace>
  <inkml:trace contextRef="#ctx0" brushRef="#br0" timeOffset="6519.92">15843 880 436 0,'0'0'13'16,"108"-50"0"-16,-37 28 0 0,9 0-4 16,5 2 2-16,3 2-4 0,2 1-2 15,-2 3-2-15,-4 3-1 0,-5-1-1 16,-5 2-1-16,-7 3 0 0,-7 2-3 0,-6 2-2 15,-6 1-5-15,-8 2-9 0,-8-2-24 16,-9-1-62-16,-6-2-85 0</inkml:trace>
  <inkml:trace contextRef="#ctx0" brushRef="#br0" timeOffset="6717.18">16858 420 120 0,'0'0'-4'0,"0"0"2"0,0 0 2 16,0 0 2-16,81 82 0 0,-45-49 3 16,0 1 2-16,2-1 4 0,-5-1 2 15,-4 0-1-15,-6-3-2 0,-6 2-4 16,-9-3-2-16,-8 1 3 0,-18 1-2 16,-22 1-2-16,-22 1-8 0,-25 0-26 0</inkml:trace>
  <inkml:trace contextRef="#ctx0" brushRef="#br0" timeOffset="7303">18437 567 246 0,'0'0'32'16,"0"0"-5"-16,0 0-4 0,33-89 0 16,-24 71-1-16,-2 6 3 0,-2 4-3 0,-1 5-6 15,-4 3-10-15,6 0-8 0,5 0-2 16,6 4 0-16,7 10 1 0,0 7-1 15,-1 6 0-15,-3 5-1 16,-2 6 2-16,-1 8 0 0,-2 6 0 0,-1 8 0 16,1 12-1-16,-1 6-9 0,1 9-14 15,-4 4-17-15,-1 1-41 0,-7-9-43 16</inkml:trace>
  <inkml:trace contextRef="#ctx0" brushRef="#br0" timeOffset="7657.35">18447 398 319 0,'0'0'25'0,"0"0"-11"0,0 0-7 16,0 0-7-16,0 0-1 0,0 0 0 15,0 0-4-15,85-43 3 0,-51 55-3 16,3 3 0-16,1 6 0 0,4 7 0 0,-5 4 0 15,-2 6 1-15,-3 4-2 0,-2 4 0 16,-2 4 1-16,-2 5 2 0,0 2 1 16,-3 2-1-16,-1 2 2 0,-4-2 0 15,-6-1-1-15,-3-6 2 0,-6-5-1 16,-3-7 4-16,-2-5 6 0,-8-4 3 16,-3-7 4-16,-6-7 0 0,-5-5-3 15,-7-6-1-15,-3-3-3 0,-8-3-4 16,-3 0 1-16,-3-4-2 0,-2-7-1 15,2 0-1-15,3-1-4 0,7 1-6 0,9 1-9 16,9 3-21-16,7 2-20 0,4 2-44 16,4 1-63-16</inkml:trace>
  <inkml:trace contextRef="#ctx0" brushRef="#br0" timeOffset="7982.86">19470 425 292 0,'0'0'28'0,"0"0"3"0,0 0-1 15,0 0-3-15,0 0-3 16,0 0-13-16,0 0-8 0,0 0-8 16,0 0-3-16,-8-56 4 0,-13 72-2 15,-8 12 3-15,0 10-2 0,-3 7 1 0,0 7 1 16,2 5 1-16,2 3 1 0,6 2 2 15,4 0 0-15,8 0 3 0,5-1-1 16,5-6 0-16,9-4-1 16,10-5-5-16,4-7 2 0,10-7 6 0,8-6 4 15,4-8-1-15,4-10 0 0,0-7-5 16,-1-4 0-16,-5-12-2 0,-8-4-2 16,-6-6-1-16,-8-2-4 0,-6-2-12 15,-10-1-21-15,-5-2-40 0,-4 0-33 16,-12 1-44-16</inkml:trace>
  <inkml:trace contextRef="#ctx0" brushRef="#br0" timeOffset="8604.99">20112 481 366 0,'0'0'18'0,"0"0"-14"0,0 0-8 16,0 0-2-16,0 0-1 0,0 0 3 15,0 0 2-15,0 0 1 0,28 96 0 16,-19-51-2-16,-3 7 1 0,0 4 1 16,-4 3 0-16,0 0 1 0,-2 1 1 0,0-3 1 15,-4-5-1-15,-2-5 2 0,0-9-3 16,0-5 1-16,3-12 3 15,1-8 4-15,2-8 3 0,0-5 1 0,-3-1-1 16,-2-14-5-16,-2-12-2 0,1-13-2 16,4-7-3-16,0-3 1 0,2-6 0 15,0-1 0-15,0-1 2 0,6-2-1 16,2 4 2-16,3 1-1 0,-1 5 1 16,5 8 1-16,0 4 0 0,5 4-1 15,2 9 1-15,0 2-1 0,1 4 0 0,1 6 1 16,-1 1-1-16,-1 4-1 0,-4 4-4 15,-4 2-1-15,3 2 2 0,-3 0-4 16,4 8 0-16,-5 3 0 16,-3 2-3-16,-2 6 4 0,-6 1-3 0,-2 5 2 15,-5 0 2-15,-13 2 1 0,-5-2 1 0,-8-2 2 16,-9-5 0-16,-3-1 1 16,-3-6 0-16,-1-4 1 0,3-4-1 15,3-3 1-15,6 0 1 0,8-4 1 16,8-2 0-16,8-1-1 0,3 2 1 0,5 1-3 15,3-3 0-15,0-1-2 0,9 0-2 16,6 0 1-16,6 3-1 0,4 5 0 16,1 0-1-16,3 12 1 0,0 5-1 15,1 4-1-15,0 5 1 0,2 7 0 16,1 5-2-16,-1 6 0 0,0 6 2 0,0 2 0 16,-3 4-5-16,-2 2-1 15,1-2-18-15,-2-3-14 0,4-3-33 16,2-6-40-16</inkml:trace>
  <inkml:trace contextRef="#ctx0" brushRef="#br0" timeOffset="8850.53">20928 485 405 0,'0'0'24'16,"0"0"-8"-16,0 0-5 0,0 0-5 15,0 0-2-15,0 0-4 16,0 0-1-16,0 0 1 0,0 0 0 0,82 49 1 16,-67-6-1-16,-3 8 0 0,-3 11-1 15,-1 8-1-15,-3 8 2 0,-2 4-1 16,-3 0-3-16,0 0-1 0,0-8-7 16,-6-6-4-16,-4-11-13 0,0-10-19 15,-2-11-28-15,-1-7-25 0,3-11-42 0</inkml:trace>
  <inkml:trace contextRef="#ctx0" brushRef="#br0" timeOffset="9165.8698">20910 443 400 0,'0'0'29'0,"0"0"-12"16,0 0-7-16,0 0-4 0,0 0-2 0,0 0-1 15,0 0-3-15,0 0 1 0,79-76-1 16,-47 76 0-16,1 0-1 0,2 6-2 16,-2 3-1-16,-1 2 2 0,0 1-1 15,-5-1 1-15,1 1 0 0,-6 1-1 16,-1-1 0-16,-1 2 1 0,-5 0 0 0,-4-5 0 16,-5-3-1-16,-3-3 1 15,-3-3 0-15,0 0 6 0,0 4 1 16,-6 6 2-16,-12 2-2 0,-10 1-1 15,-8 1-4-15,-6-1 1 0,-7 0-2 0,1-1-1 16,-2 2-4-16,2-1-4 0,4 3-23 16,4 2-30-16,3 5-60 0,3 1-99 15</inkml:trace>
  <inkml:trace contextRef="#ctx0" brushRef="#br0" timeOffset="10946.09">14913 493 88 0,'0'0'22'0,"0"0"-10"0,0 0-4 15,0 0-5-15,0 0 1 0,0 0 1 16,0 0 2-16,0 0 1 0,0 0 1 16,-22 14 2-16,22-13 1 0,0-1 6 15,0 2 4-15,0-2 4 0,0 1 4 16,16 3-1-16,7-3-1 0,9 0-7 16,6-1-5-16,-2 0-8 0,0 0-3 15,1-2-3-15,-5-2-2 0,-10 3 0 0,-2-1 0 16,-8 1 0-16,-5-1 2 15,-1 2-1-15,-6 0 2 0,0 0 2 16,0 0 0-16,1 0-3 0,1 0-1 16,-1 0-4-16,1 0-3 0,-1 0-4 0,1 0-1 15,-2 0 3-15,1 0 0 0,1 0 0 0,-1 0-9 16,3 0-44-16,-1 5-68 16</inkml:trace>
  <inkml:trace contextRef="#ctx0" brushRef="#br0" timeOffset="15972.41">5765 2819 25 0,'0'0'26'16,"0"0"14"-16,0 0 10 0,0 0 2 15,0 0-3-15,-16-81-5 0,16 69-7 0,0 0-5 16,0 5-6-16,0 3-2 0,0 4-7 15,0-1-8-15,0 1-8 16,0-2-4-16,0 2-4 0,0 2 2 0,0 16 4 16,0 14 0-16,3 15 0 0,0 7 1 15,0 7-1-15,0 2 1 0,-2-1-2 16,2-2 1-16,0-3-1 0,0-3-3 16,1-1-12-16,-4-1-20 0,3-5-32 15,-3-2-31-15,3-3-52 0</inkml:trace>
  <inkml:trace contextRef="#ctx0" brushRef="#br0" timeOffset="16741.5">5635 3010 36 0,'0'0'24'16,"0"0"8"-16,0 0 2 0,0 0-2 15,0 0-11-15,0 0-7 0,0 0-11 0,0 0-4 16,0 0 0-16,0 0 0 0,3-30 3 15,-3 34-1-15,0 14 4 0,0 10-1 16,0 9-1-16,0 3 3 0,3 1 1 16,0 2 0-16,0 0 0 0,0 0-1 15,-1-4-3-15,4-4-1 0,0-4 1 0,0-7 2 16,-2-7 0-16,2-2 2 16,-1-8 0-16,3 0 1 0,-1 0 3 15,3-7 2-15,6 0-2 0,3-3 3 16,3-11-4-16,-1-5-4 0,-2-4 0 0,0-3-2 15,-2-1-1-15,2-2-4 0,-3 0 3 16,-3 3-3-16,-2 7-2 0,-5 2 4 16,-1 6-6-16,-4 7 4 0,-1-1-5 15,0 5-2-15,0 0 5 0,3 0-4 16,0 14 7-16,3 9 1 0,1 8-3 16,0 3 4-16,2 1-4 0,2-2 2 15,-1-4-2-15,2-3 2 0,2-8 2 16,-3-6 2-16,2-6 1 0,4-4 1 15,2-2-1-15,3-3 1 0,-1-9-1 0,-1-5 1 16,-2-4 3-16,-4-5 5 0,-2-6 5 16,-5-2 0-16,-4-2-4 0,-3-2-2 15,0 0-7-15,-6 0-1 0,-7 3-1 16,-1 4-4-16,-1 3 1 0,-2 5-2 16,4 8-3-16,1 6-8 0,4 3-15 0,3 5-16 15,-2 1-12-15,4 5-10 0,3 11 4 16,0 6-4-16,6 3-8 0</inkml:trace>
  <inkml:trace contextRef="#ctx0" brushRef="#br0" timeOffset="17151.6298">6472 3092 196 0,'0'0'39'0,"0"0"-2"15,0 0-8-15,0 0-3 0,0 0-7 0,0 0-1 16,0 0-8-16,0 0-2 0,0 0-4 15,29-79-6-15,-27 74 1 0,1 2-1 16,1 3 0-16,12 0-1 16,4 2 2-16,3 7 1 0,3 2 0 0,-3 1 1 15,0-2-1-15,-4 1 0 0,-6-4 0 16,2 0 2-16,-8-3 0 0,0-2 0 0,-3-1 2 16,2-1 2-16,0 0 0 15,4 0 1-15,5-7-1 0,-8-4-2 16,6-6 0-16,-6 1-2 0,-4 2 0 0,0-4-2 15,-3-3 2-15,0 1 0 0,0-7 0 16,-9 3-4-16,-2 5 2 0,-2 1-3 16,-6 4 1-16,-3 5-1 0,-4 6-1 15,-1 3 0-15,-7 7-1 0,-3 13 1 16,-2 8 0-16,1 6 2 0,2 6 0 0,1 4 2 16,6 0-3-16,3 0 2 15,5-2 5-15,8-2-6 0,4-4 6 16,5-2-4-16,4-5 0 0,11-4 0 15,7-4 0-15,8-4 0 0,4-2-6 0,6-3-6 16,6-1-26-16,0-3-30 0,4-2-53 16</inkml:trace>
  <inkml:trace contextRef="#ctx0" brushRef="#br0" timeOffset="17965.1098">7474 2418 301 0,'0'0'2'0,"0"0"-4"16,0 0-4-16,0 0 0 0,0 0 3 16,0 0 1-16,0 0 13 0,32 115 1 15,-26-53 0-15,0 11 0 0,-2 9-9 0,-2 6-1 16,-2 0-2-16,0-1 2 0,0-6 3 15,-3-11-3-15,-2-6 2 16,1-12-3-16,1-9-1 0,3-15 0 16,0-5 2-16,0-11 2 0,0-6 3 0,0 0 4 15,0-6 2-15,3 0-2 0,12-3-2 16,8-7-5-16,7-8-2 0,3-5-2 0,1-5 0 16,-3-3-3-16,1-3-4 15,-3 1 3-15,-3 1-1 0,0 5 2 16,-6 5 3-16,-7 9-2 0,-5 5-1 0,3 5-2 15,-2 3-3-15,4 0 1 0,7 8 4 16,-3 7-1-16,1 6 8 0,-1 6-4 16,2 3 2-16,1 2-1 0,0 2-2 15,-2-4 2-15,-1 1-1 0,2-5 0 16,-2-4 0-16,-1-2 0 0,0-4 0 16,4-3 2-16,-1-6 0 0,1-2-1 15,3-3 1-15,1-2-1 0,0-3 0 16,4-8 2-16,-2-2-2 0,0-2 1 15,-3-1 0-15,-1-3-2 0,-4 0 4 0,-3-2-1 16,1 1 3-16,-9-1-3 0,0 0 4 16,-4 4-1-16,-1 0-4 0,-2-1 4 15,-3 3-6-15,-2-2 0 0,-3 5 0 16,-4 2-3-16,-4 6 0 0,-7-2 1 16,1 6 0-16,-5 0 0 0,-1 6 1 0,-1 5 1 15,2 2 3-15,1 4-3 0,3 1 2 16,4 4-3-16,2 0-3 0,5 1 1 15,3-6-2-15,5 1 3 16,4-1 1-16,0-2-1 0,9 2 0 0,-2-7 2 16,5-2 2-16,5-5 0 0,-1-2 1 15,13-1 0-15,-3-1-1 0,1-8-1 16,2-3 0-16,0-4 1 0,1-2 0 16,-1-1-1-16,-1-6 1 0,-1-1-2 15,-3-2 0-15,-1-3 4 0,-2-1 0 0,-3 3 5 16,-1 4 2-16,-7 5 3 15,-1 3 0-15,-5 7 0 0,-4 5-2 16,3 0-5-16,-3 5-7 0,0-1-7 16,0 1 2-16,0 0 1 0,1 14 0 0,-1 8 4 15,0 12 1-15,0 7-8 0,2 3-10 16,1 1-23-16,1 1-28 0,1-3-18 16,-1-7-13-16,4-4 8 0,-3-11 16 15</inkml:trace>
  <inkml:trace contextRef="#ctx0" brushRef="#br0" timeOffset="18502.8098">8714 3256 144 0,'0'0'35'16,"0"0"-5"-16,30-108 2 0,-18 77-2 15,-4 4-1-15,1 9-1 0,-6 8-4 16,0 5-4-16,-3 5-10 0,0-2-8 0,0 2-6 16,4 0-2-16,2 7 0 15,2 8 3-15,1 9 2 0,-3 6 3 16,-3 3-1-16,3 1 3 0,-2 1-2 15,0-5-3-15,1-2 2 0,-1-10-2 0,0-3 0 16,1-6 1-16,-4-6 0 0,2 2 3 16,3-5-1-16,5 0 2 0,4-10-2 15,7-3 0-15,-2-5-2 0,-1-4 2 16,2-2-4-16,1 0-1 0,-3-2 3 16,1 2-5-16,2 0 7 0,-5 0-1 0,0 6 0 15,-2 2 1-15,-4 3-2 0,-2 5 0 16,-3 1 1-16,-3 4-2 0,0 0 1 15,-3 3-1-15,0-1-2 0,0 1 0 16,8 0-1-16,1 0 1 0,6 9 1 16,2 4 1-16,-4 3 1 0,0 2 0 15,-4-1-1-15,1-2 1 0,-3-3 0 16,0-3 3-16,-1-1 1 0,1-4 3 16,2 1-2-16,1-3 3 0,7-2-1 15,-1 0-3-15,7-7 4 0,-2-3-7 0,0-4 3 16,-1-2-2-16,1-3-2 0,-2-1 2 15,-1-1-2-15,-3-1 1 16,-1-1-1-16,-4-2 2 0,-4 1-2 0,-1 0 1 16,-5-1-2-16,-2 1 0 0,-8 2-4 15,-9 0-3-15,-4 5-3 0,-10 7-3 0,-3 4 1 16,-3 6 3-16,-2 8 1 16,-2 11 4-16,4 9 3 0,4 8-1 15,6 5 3-15,6 4 0 0,11 4 2 16,9-1 4-16,3 1-2 0,15 0 0 0,18-2-11 15,9-3-65-15,10-3-132 0</inkml:trace>
  <inkml:trace contextRef="#ctx0" brushRef="#br0" timeOffset="19329.82">11293 2656 241 0,'0'0'13'15,"0"0"-12"-15,0 0 8 0,0 0-1 16,42-78-2-16,-39 76-4 0,-3 2-4 16,-3 7 6-16,-8 13-2 0,-9 10 8 15,-5 8-6-15,-5 10-2 0,-1 6 0 0,-2 5-1 16,4 4 1-16,3 2-1 0,6-3 0 15,4 0 0-15,10-4 4 0,5-1-2 16,1-3 2-16,10-3-2 0,7-4-3 16,6-4 2-16,6-4-4 0,9-4 4 15,4-3-1-15,4-6 2 0,3-5-3 16,3-6 1-16,2-4 1 0,3-7-1 16,2-4 0-16,1 0 1 0,4-6-2 15,-1-6 1-15,-1-3 1 0,-3-3-2 16,-6-2 2-16,-3 1-1 0,-7-4 1 0,-10 1 2 15,-6 1 2-15,-7-2 2 0,-6 0-1 16,-5 7-1-16,-6-4 0 0,-3 1-1 16,0-1 0-16,-8-6-3 0,-1 6 1 15,-4 2-4-15,-1 4 2 0,-1 4-1 16,-5 2-6-16,-3 3 5 0,-2 5 0 16,-8 0 0-16,0 7 4 0,-3 5-3 15,1 3-2-15,2 1 3 0,2 4-2 16,7 2 2-16,6 0-2 0,5 3 0 15,9-3 0-15,4 3 1 0,4-3 1 0,12-2-1 16,6-2 1-16,4-4 0 0,4-3 0 16,4-7 0-16,0-3 3 0,1-1-4 15,-2-5 1-15,-3-8 1 0,1 0 2 16,-4-4-2-16,-2-1 0 0,0 0 1 16,-4-2 0-16,-2-1-2 0,1 1 1 0,-4 0 1 15,0 1-1-15,-7 6 0 0,2 1 4 16,-6 5-1-16,-2 4 3 0,-2 0-2 15,-1 3-7-15,0-2-4 16,3 2 0-16,3 6 2 0,4 10 2 0,-3 7 2 16,5 8-2-16,-1 1 0 0,2 4-2 0,0 1-3 15,3-2-7-15,-3-2-9 16,3-6-20-16,-4-4-18 0,-1-7-14 16,-1-11-21-16</inkml:trace>
  <inkml:trace contextRef="#ctx0" brushRef="#br0" timeOffset="19564.05">12576 2655 384 0,'0'0'3'0,"0"0"-7"16,0 0-1-16,0 0-1 0,0 0 5 15,0 0 0-15,0 0-2 0,-4 107 3 16,4-52-1-16,1 7 0 0,5 7 1 0,1 2 0 15,2-1 3-15,-3-2-1 0,-2-3-4 16,-1-1-7-16,-3-3-14 0,0-5-13 16,-4-3-17-16,-2-6-7 0,-3-6-3 15,2-9 8-15,-2-6 17 0,3-10 11 16,2-8 23-16</inkml:trace>
  <inkml:trace contextRef="#ctx0" brushRef="#br0" timeOffset="20042.57">12355 3341 363 0,'0'0'52'0,"0"0"-14"0,0 0-15 16,0 0-13-16,0 0-3 0,46-90-2 15,-13 73-6-15,5 2 6 0,7 0-7 16,4 2 4-16,0 0-1 0,-1-1 0 16,-2 1-2-16,-2-4 0 0,-4-1 0 0,-1-3-2 15,-4-4 0-15,-5-2 0 0,-1-4 1 16,-7-4-1-16,-3-4 0 0,-4-3 1 15,-3-2 1-15,-5 0 0 16,-1 2 2-16,-4 0-1 0,-2 5 1 0,0 5-6 16,-6 4 5-16,0 11-8 0,0 7 5 15,6 7-3-15,-4 3 2 0,-6 8 4 16,-2 11-5-16,-1 13 9 0,-1 12-7 16,2 12 2-16,1 9-1 0,2 10 1 15,0 2 1-15,2-1 0 0,-2-1 4 0,5-7-1 16,1-6-1-16,0-7 0 0,2-8-2 15,1-9 0-15,0-14 0 16,0-5 1-16,0-9 1 0,0-5 5 16,1-4 2-16,9-1-3 0,6-12 1 0,5-8-5 15,3-3 0-15,2-4 0 0,3-3 1 16,0 1-1-16,-2 2 1 0,1 1-2 16,-2 5 2-16,-3 2-5 0,0 7-3 15,-1 4 3-15,-2 7 0 0,0 1-1 16,-1 9 6-16,-3 8-4 0,3 5-3 0,-5 7 1 15,2 3-4-15,-4 5-8 0,-1 1-13 16,1 1-16-16,-3 0-18 0,0-2-15 16,-1-5-10-16,-1-6 4 0,-4-10 18 15</inkml:trace>
  <inkml:trace contextRef="#ctx0" brushRef="#br0" timeOffset="20370.8098">13396 3553 22 0,'0'0'33'16,"0"0"3"-16,33-94-3 0,-22 59-1 15,0-3 0-15,1 0-2 0,-2 2-2 16,0-1-7-16,-3 6-3 0,2 1-4 15,-2 11-6-15,-4 7 1 0,-2 7-4 0,-1 5-3 16,0-1-4-16,0 1-4 0,2-2-2 16,-2 2 2-16,1 0 7 0,2 9-3 15,0 8 5-15,0 9 0 0,-2 3-4 16,-1 4 2-16,0 2-2 0,0 1-2 16,-1-1 1-16,-2 0 0 0,0-5-1 0,0-8 2 15,2-2-1-15,-1-8 1 0,1-6 1 16,1 0 2-16,0-6 3 0,0 0 5 15,0 0 3-15,0 1-3 0,0-1-1 16,1 0-6-16,9-4-3 0,4-8 0 16,4-7 1-16,1 0-1 0,-6-2 1 15,4-2 0-15,-2-1 1 0,-1 1-2 16,-4-2 1-16,-1 1 0 0,-4 0-1 16,-5 1-6-16,0 0-3 0,-12 2-9 15,-7 1-2-15,-1 4-2 0,-6 4-7 0,-2 4-8 16,2 5-11-16,0 3-18 0,6 4-13 15</inkml:trace>
  <inkml:trace contextRef="#ctx0" brushRef="#br0" timeOffset="21116.27">14335 3289 285 0,'0'0'12'16,"0"0"3"-16,0 0 0 0,0 0 4 15,0 0-5-15,0 0-4 0,0 0-7 16,0 0-9-16,-25-80 5 0,2 75 0 0,-6 4 0 16,-3 1 5-16,-1 1-5 15,-2 8 0-15,0 5 3 0,-2 4-4 16,4 3 4-16,-1 5-2 0,4 5-1 15,4 2 1-15,7 2 1 0,3 1-1 0,6-1 2 16,7-2-1-16,3-1 1 0,3-4 1 16,9-7 2-16,5-4 1 0,6-7-1 15,6-5 0-15,6-5 0 0,2-8-4 16,5-10-1-16,4-9 0 0,-2-7-4 16,2-5 2-16,-4-8-1 0,0-3-1 0,-2-8 0 15,-2-3-3-15,-2-6-2 0,-5-4-6 16,-5-5 1-16,-6 1 3 0,-10-2 0 15,-3 6 7-15,-7 9 5 0,0 7 2 16,-7 11-5-16,-2 11 8 0,1 10-10 16,-4 11 4-16,-1 9 3 0,-4 3-6 15,-5 12 7-15,3 6-5 0,2 8 1 16,1 8 2-16,3 5 1 0,4 9-2 16,2 6 2-16,4 2-1 0,-1 3 0 15,4 0 0-15,0-1 2 0,4-4 4 0,5 1-2 16,1-3 2-16,3-5-4 0,3-2-3 15,1-5 2-15,2-7-2 16,1-6 2-16,3-3 3 0,3-8 1 16,2-4 1-16,3-3-2 0,3-3-3 0,-1-4-1 15,0-2 1-15,1 0-1 0,-2-9 0 16,-2-5 0-16,-1-1 1 0,-5-5-2 16,-5-2 2-16,-1-5-2 0,-8 0 2 15,-3-1-1-15,-2-3-2 0,-5 1 0 16,0-1-6-16,0 1 4 0,0 9-2 0,-2 1 7 15,1 8-1-15,-1 6 1 0,2 1-4 16,0 5-1-16,0-2-4 0,0 2 1 16,0 0-1-16,0 0 4 0,0 13 5 15,0 6-3-15,0 9 5 0,3 2-3 16,1 1-3-16,-1-1 2 0,-2 0-2 16,2-2 1-16,-3-1-1 0,0-3 0 15,0-6-3-15,0-1-3 0,0-5-16 16,0-1-25-16,-1 1-39 0,-1-6-26 15</inkml:trace>
  <inkml:trace contextRef="#ctx0" brushRef="#br0" timeOffset="21235.94">14781 2990 177 0,'0'0'-40'0,"0"0"-18"16,0 0-17-16</inkml:trace>
  <inkml:trace contextRef="#ctx0" brushRef="#br0" timeOffset="21479.54">15387 3192 286 0,'0'0'9'0,"0"0"-5"16,0 0-2-16,0 0-1 0,0 0-2 0,-90-67 1 15,62 67-2-15,-3 6 3 16,1 9 0-16,1 10 4 0,4 7-1 16,4 6 5-16,6 2-1 0,5 3 2 0,5-2 3 15,5 1 0-15,1-4-3 0,12-1 0 16,6-5-1-16,5-7-2 0,8-3 0 16,7-6-2-16,0-8-3 0,8-6-5 15,0-2-15-15,1-10-41 0,4-5-76 16</inkml:trace>
  <inkml:trace contextRef="#ctx0" brushRef="#br0" timeOffset="22179.14">16872 2694 187 0,'0'0'-1'0,"0"0"-2"16,-82 68 1-16,53-25-2 0,3 8 1 0,4 7 2 15,4 3 1-15,7 3 3 0,5 1 3 16,6 0 2-16,3 0 2 0,9-1-3 16,7 0 0-16,4-5-6 0,5-5 3 15,6-5-2-15,7-9 2 0,4-10-1 16,5-10 1-16,3-10-3 0,3-10 3 0,0-6-2 15,-1-15 1-15,-2-12 1 0,-5-8 1 16,-3-8-1-16,-5-5 0 0,-5-7-1 16,-3-7-5-16,-5-9-3 0,-5-6-1 15,-4-8-2-15,-6-6 2 0,-4 0 2 16,-7 3-5-16,-1 7 6 0,0 10 5 16,-6 12 11-16,-1 11 18 0,-1 15 4 15,2 15-4-15,3 12-17 0,3 7-10 16,-2 7-10-16,2 14-1 0,-1 15 6 15,1 14 2-15,0 13 6 0,1 13 0 0,5 12-1 16,0 13-2-16,2 6-6 0,-3 3 1 16,-1-1 1-16,-1-2-6 0,-1-5-11 15,-1-1-26-15,2-8-47 0,0-9-67 16</inkml:trace>
  <inkml:trace contextRef="#ctx0" brushRef="#br0" timeOffset="22997.96">17905 3163 91 0,'0'0'0'15,"0"0"2"-15,0 0 4 0,0 0 3 0,0 0 6 16,0 0-2-16,0 0 2 0,0 0-1 15,0 0-5-15,0 0 0 0,55 64 1 16,-46-60 2-16,2-1 1 16,8-3 0-16,1 0-3 0,9 0-4 0,-2-9-4 15,-1-2 1-15,-1-4-4 0,-3-1 2 0,-5-3-2 16,-4-1 5-16,-4-2 1 16,-5-2 2-16,-4 0-1 0,0-4 0 15,-3 2-3-15,-5 2 1 0,-1 1-4 16,0 8-1-16,-2 5-2 0,-2 5-1 0,-6 5 0 15,-3 9-1-15,-4 12 3 0,-3 6 1 16,0 5-1-16,0 6 0 0,0 2 4 16,4 2-4-16,3 1 2 0,6 0 2 15,6-3-5-15,10-2 3 0,1-1-1 16,20-5 0-16,9-4 0 0,10 0 1 16,8-5 0-16,4-3 0 0,6-4-1 15,1-2-1-15,5-7 1 0,1-2-1 16,1-5 1-16,2 0-1 0,3-6 1 15,-1-5 0-15,-4-3 0 0,-2-1 0 0,-5-1 2 16,-7-3-1-16,-6-1 1 0,-5 0 0 16,-4 0 2-16,-8-3 1 0,-7 2 1 15,-5 0 0-15,-6-3-1 0,-7 3-2 16,-4-1 1-16,-3 0-3 0,-10 0-2 16,-6 0 2-16,-1 2-3 0,-6 4 2 0,0 2 4 15,-2 5-3-15,0 3 1 0,-3 3 0 16,-2 3 0-16,-3 0 2 0,-1 9-1 15,0 2 3-15,2 2-2 0,4 2 3 16,5 2 1-16,5 0-4 0,5 3 3 16,8-7 1-16,5 4-3 0,3 1 3 15,6 1-4-15,9 3 1 0,6-2-1 16,6-3 2-16,5-4-1 0,4-3-1 16,6-3-2-16,-3-6 0 0,2-1-1 15,-4-1 1-15,1-8 2 0,-5-4-2 16,-4-3 2-16,-3-3 1 0,-6-3-2 0,-3-1-1 15,-2-1 4-15,-2-2-4 0,-4 0-1 16,-1 1 4-16,2 2-1 16,-5 6 6-16,-1 8 5 0,-2 5 1 0,-2 4 1 15,0-2-4-15,0 2-10 0,1-2-6 16,1 2-2-16,-1 0 0 0,3 7 5 16,1 9 1-16,3 8 3 0,-1 6-2 15,4 3-2-15,0 0-10 0,1 2-14 16,0-3-22-16,0-4-28 0,0-5-18 0,-2-6-9 15</inkml:trace>
  <inkml:trace contextRef="#ctx0" brushRef="#br0" timeOffset="23583.6298">19374 3096 147 0,'0'0'10'0,"0"0"-7"16,0 0-5-16,0 0 2 0,0 0 2 15,0 0-1-15,0 0 5 0,0 0-3 0,70 102 3 16,-63-75 2-16,-3 1-5 0,-1-1 4 16,0-3-5-16,0-5 0 0,-2-3 0 15,1-4-2-15,-1-1 1 0,1 1 1 16,-1-8 3-16,1 3 1 0,0-6 5 16,1 2 1-16,9-3-1 0,4 0-1 0,4-1-6 15,6-9 0-15,0-3-3 0,-3-1 1 16,2-2 0-16,-4-3-1 0,1 1-1 15,-3 0-1-15,0 0 2 0,-3 0-5 16,-1 1 2-16,-4 4 0 0,-3 6-1 16,-4 1 3-16,-1 3-1 0,0 0-1 15,0 0 1-15,0 3-4 0,5 4 6 16,1 10-3-16,2 4 0 0,-1 2 5 16,0 3-4-16,-1 0 4 0,1-1-3 15,4 1 1-15,-1-2-1 0,3-1 2 0,-1-2-1 16,2-1 0-16,-1-3 1 0,1-4 2 15,1-2-1-15,2-5 1 0,3-1-2 16,3-2-1-16,4 0 1 16,3-7-2-16,1-1-2 0,0-5 2 0,0-1-1 15,-4-1 1-15,-1-3 3 0,-6 0-2 16,-4-3 1-16,-3-1 0 0,-6-2 2 16,-1 0-5-16,-5-3 1 0,0 0-1 15,-4 8 1-15,0-2 8 0,0 9 1 16,0 4 2-16,0 2-4 0,0 6-4 0,0-2-5 15,0 2-5-15,0-1 1 0,2 1-1 16,-2 0 4-16,0 1 4 0,3 13 2 16,0 7-2-16,1 8 3 0,0 0-3 15,1 1-1-15,-2-1 1 0,2-2-2 16,-3-1-1-16,-1-2-3 0,0-7-8 0,-1 0-28 16,0-2-36-16,-2-4-68 15</inkml:trace>
  <inkml:trace contextRef="#ctx0" brushRef="#br0" timeOffset="23720.3298">20324 2819 302 0,'0'0'-16'0,"0"0"-18"0,0 0-17 0,0 0-18 15,0 0-24-15</inkml:trace>
  <inkml:trace contextRef="#ctx0" brushRef="#br0" timeOffset="24542.97">20644 3222 306 0,'0'0'45'0,"0"0"-18"15,0 0-13-15,0 0-8 0,0 0-10 0,0 0 2 16,0 0 2-16,0 0-2 0,0 0 3 15,0 0-1-15,65 101 0 0,-57-74-1 16,-2-2 2-16,2 2-1 0,-1-4 1 16,3-3 1-16,-4-5 0 0,2-4-1 15,4-3 1-15,-4-3 3 0,9-2-2 16,1-3 1-16,5-3-2 0,6-7-1 16,1-4 0-16,-1-2-1 0,-1-3-1 15,0 0-1-15,-2-4-3 0,-2-1 2 16,-2 0-1-16,-6-2 1 0,0 2 0 0,-5 2 3 15,-3 7-2-15,-3 5 2 0,-2 6-1 16,-3 4-3-16,0-1-3 0,4 1 0 16,5 0 1-16,4 8 3 0,3 5 3 15,-3 6-1-15,3 0 3 0,-1 2-2 16,3 2 1-16,1-2-1 0,-2 0-1 16,5-2 2-16,1-3 1 0,2-2 1 15,1-4 0-15,4-3-1 0,2-4 1 16,4-3-2-16,5 0 0 0,-2-8 0 15,1-4 0-15,1-2 0 0,-4-1-1 0,-2-3 3 16,-3 0-4-16,-3-2 2 0,-6-1 0 16,-6 0-2-16,-4-4-4 0,-7 3-1 15,-6-3-5-15,-1 1-2 0,-14 1 5 16,-4 4-2-16,-7 1 7 0,-3 4 2 16,-2 5 1-16,-4 2 0 0,-1 7-2 0,1 0 1 15,-1 5-3-15,6 6 2 0,6-1 0 16,6 4-2-16,7-4 3 0,7 6 3 15,4 0-1-15,4 4 5 0,11 5-3 16,8-6-1-16,4-1 1 0,4-2-1 16,1-4-1-16,-1-3 0 0,0-3-1 0,-2-2 2 15,-2-4-2-15,-5 0 3 16,0 0-1-16,-2-4-1 0,-3-2 2 16,-2 1-1-16,-1-1 1 0,-4 3 1 15,0-2-1-15,1 3 3 0,-7 0-3 0,3 1-3 16,-7 1-3-16,3 0-2 0,1 10 2 15,2 14 3-15,0 14 2 16,-3 11 3-16,-2 14-1 0,-1 12 1 16,0 9 1-16,0 7-1 0,0 4-2 0,0 5 0 15,0 2-2-15,-1 0-3 0,-8-5 3 16,-1-9-2-16,-4-12 1 0,-4-14 2 16,-2-11 2-16,-5-15 8 0,-3-14 6 15,-9-12 9-15,-5-10 8 0,-8-18-3 16,-7-16 0-16,1-13-9 0,2-15-2 0,7-9-5 15,9-10-5-15,14-2-1 0,13-3-7 16,11 3-5-16,15-1-3 0,17 4-13 16,11 6-20-16,6 1-60 0,8 4-138 15</inkml:trace>
  <inkml:trace contextRef="#ctx0" brushRef="#br0" timeOffset="25835.25">23416 2524 266 0,'0'0'8'0,"0"0"-11"16,0 0 10-16,0 0 0 0,-44 111-8 16,27-54 9-16,-2 10-9 0,-1 9 2 0,-3 6 0 15,0 1-1-15,-2-1 4 0,-1-5-3 16,0-8 0-16,3-9 1 15,3-10-2-15,1-11 0 0,3-9 1 16,5-12 2-16,5-6 7 0,4-8 25 0,2-4 11 16,0-2-4-16,0-14-8 0,5-15-23 15,6-11-6-15,8-12-3 0,4-8-1 16,4-10 0-16,4-9-1 0,1-8 0 16,1-4 3-16,-1 0-1 0,-2 4 2 15,-2 4-10-15,-6 6-2 0,-1 9 2 16,-4 11 2-16,-4 9 11 0,-2 10 4 0,-4 16 1 15,-3 9-4-15,-2 10-7 0,-2 5-3 16,1 0-2-16,2 9-1 16,3 14 4-16,0 11-1 0,2 9 2 0,-1 12 9 15,1 11-3-15,0 8 3 0,1 9-3 16,0 9-7-16,-2 3 1 0,-1 1-2 16,-1-4 2-16,-3-4 2 0,-2-6-2 15,0-6 1-15,-3-6-4 0,-4-6-2 16,0-9-1-16,-1-12-3 0,4-14-3 0,-1-7-3 15,1-12 2-15,3-5-9 0,-3-5-15 16,-1-3-16-16,-1-16-15 0,-2-6 6 16,-4-9 17-16,-1-2 20 15,-3-4 13-15,-3-1 11 0,-4 0 2 0,-3-1 5 16,-3 1 5-16,-1 1 11 0,0 4 13 0,2 2 14 16,6 6 10-16,4 4-3 15,7 8-5-15,8 2-17 0,8 4-13 16,17 1-13-16,18-2-5 0,12 4-1 15,15 4 0-15,6 1 0 0,7 2-1 0,0 0-1 16,0 3 0-16,-6 2-1 0,-3 1 0 16,-5-2 1-16,-9-2 0 0,-8 0-2 15,-10-2 1-15,-13 0 2 0,-10 0 1 16,-4 0 3-16,-8 0-1 0,1 0-1 16,1 0-1-16,-6 0-2 0,0-4-2 0,0 1 2 15,-9-2-2-15,-8 3 0 0,-3 2 1 16,-6 1-1-16,2 13 1 0,2 3-1 15,0 7 2-15,2 4 4 0,6 4-4 16,3 3 3-16,4 2-2 0,6 0-1 16,1-1 1-16,11-1-2 0,5-4 3 15,6 0 0-15,7-4-1 0,4-5 1 16,6-6-6-16,9-5-9 0,3-8-29 16,1-3-43-16,3-14-52 0,-7-12-94 15</inkml:trace>
  <inkml:trace contextRef="#ctx0" brushRef="#br0" timeOffset="26050.99">24638 2210 294 0,'0'0'26'0,"0"0"-16"0,0 0-10 16,0 0-3-16,0 0 0 0,0 0 7 15,-2 82-1-15,2-26 3 0,0 10 10 16,0 8-3-16,5 5 0 0,1 6-4 0,2 2-11 15,-2 5 0-15,-2-3-1 0,-4-4 1 16,0-5 1-16,-1-6-4 0,-8-9-5 16,-4-8-16-16,-1-8-23 0,-1-8-14 15,1-9-18-15,-2-10-3 0</inkml:trace>
  <inkml:trace contextRef="#ctx0" brushRef="#br0" timeOffset="26395.77">24252 3067 327 0,'0'0'62'0,"0"0"-17"16,0 0-19-16,0 0-17 0,0 0-7 15,0 0-1-15,81-18 0 0,-25 18 1 16,9 5-2-16,8 3-2 0,3-1-1 16,-4 1-1-16,-3-3 0 0,-9 0-3 0,-8-5 2 15,-10 0 2-15,-6 0 3 0,-10-7 2 16,-4-3 4-16,-3-2-1 0,-9 3 2 15,-1-3-1-15,-2-2 0 16,-3 4-1-16,-1-7-1 0,-2 5 0 0,-1 0 1 16,0 0 1-16,0 5 1 0,0-5-3 0,0 8 0 15,-1-2-3-15,1 1-1 16,0 5-3-16,-2-1-2 0,1 1 0 16,-3 9 2-16,-2 9 1 0,0 8 1 15,0 6-1-15,1 1 1 0,-1 4 1 0,-1-3 4 16,2 0-5-16,1-2 1 0,0-5-5 15,1-7-4-15,1-8-9 0,2-6-21 16,0-6-31-16,-1 0-89 0</inkml:trace>
  <inkml:trace contextRef="#ctx0" brushRef="#br0" timeOffset="26516.14">24998 2468 167 0,'0'0'-57'0</inkml:trace>
  <inkml:trace contextRef="#ctx0" brushRef="#br0" timeOffset="27251.54">25437 2908 372 0,'0'0'27'16,"0"0"-2"-16,-15-77-4 0,12 66-4 15,3 7-4-15,0 4-10 0,0-2-6 16,-3 2-4-16,-2 9 1 0,0 14 0 16,-3 12 5-16,1 10-1 0,2 6 1 0,0 3 0 15,1 2 1-15,1 1 4 16,1-5-3-16,1 0 1 0,1-5-1 0,0-3-2 15,0-6 1-15,4-5 0 0,2-6 0 16,-1-9-1-16,0-5 3 0,2-6 2 16,-4-3 4-16,6-4 0 0,3 0 0 15,6-11-4-15,8-4-2 0,-3-6 0 16,1-4-2-16,-1 0 0 0,0-2-3 16,-3-3 0-16,-4 1-4 0,-4-1-4 15,-4 0-19-15,-8-2-17 0,-1 2-11 0,-15-2-11 16,-7 3 15-16,-7 3 18 0,-7 5 13 15,-2 3 17-15,0 5 6 16,0 6 2-16,6 2 0 0,11 4 2 16,2 1 0-16,8 0-3 0,5 0 3 0,3 6-1 15,5 3 4-15,15 3 0 0,12 5-1 16,12-3-2-16,12-4-4 0,6-2-6 16,1-2-4-16,-1-5 1 0,-3-1 0 15,-3 0 5-15,-7-3 4 0,-5-4 1 16,-5-3 2-16,-7 3 4 0,-6-2 3 0,-7 2 4 15,-2-1 5-15,-4 3 0 0,-2-1 5 16,2 2 3-16,-6 0 0 0,1 3-6 16,-4 1-9-16,0 0-12 0,0 0-4 15,3 0 0-15,0 11 2 0,-3 7 4 16,0 9 1-16,-3 7 4 0,-6 1-4 0,2 2 3 16,1 0-2-16,0-4-1 15,4-1 0-15,0-10 1 0,2-4 0 16,2-3 7-16,2-6 5 0,5 2 6 15,4-7 4-15,5-4-2 0,8 0-6 0,3-9-7 16,5-6-3-16,0-5-4 0,0-4-1 16,-1-5 1-16,-3-3-3 0,-1-2-4 15,-4 0 2-15,-5-2-3 0,-1 2 4 16,-3 4 2-16,-6 10 0 0,-4 8-3 16,-3 7-5-16,-3 5-3 0,4 0 0 0,6 14 1 15,3 10 5-15,6 11 0 0,0 6-7 16,1 3-15-16,-2 3-31 0,-3-1-48 15,-3-4-78-15</inkml:trace>
  <inkml:trace contextRef="#ctx0" brushRef="#br0" timeOffset="27624.43">25002 2703 181 0,'0'0'41'15,"0"0"3"-15,0 0-3 0,0 0-3 16,0 0-7-16,0 0-11 0,0 0-12 16,0 0-4-16,0 0-4 0,0 0 0 15,-16-33 4-15,16 33-1 0,0-3 4 0,13 1 1 16,8 1-1-16,8-1-2 0,2 0-1 16,1 1-4-16,-7-1 1 15,-5 2 0-15,-8-1-1 0,-8 1-2 0,3 0-11 16,-7 0-30-16,0-1-59 15,0 1-101-15</inkml:trace>
  <inkml:trace contextRef="#ctx0" brushRef="#br0" timeOffset="27929.26">27080 3520 260 0,'0'0'28'0,"0"0"14"0,0 0 6 0,0 0-2 15,0 0-12-15,0 0-15 0,0 0-10 16,0 0-5-16,0 0 1 0,3-18 4 15,-3 16 5-15,0 1 3 0,0 1 0 16,2-2-2-16,-2 2-5 0,0-2-4 16,0 2-6-16,0-1-6 0,0 1-27 15,0-2-105-15,0-5-124 0</inkml:trace>
  <inkml:trace contextRef="#ctx0" brushRef="#br0" timeOffset="77723.07">12962 4528 149 0,'0'0'-6'16,"0"0"0"-16,0 0 1 0,0 0 9 16,0 0 12-16,0 0 14 0,0 0 8 0,0 0-3 15,0 0-10-15,-53-49-12 0,59 44-9 16,12-1-6-16,11 2 2 0,9 3-1 15,9 1 1-15,9 0 3 0,11 0-3 16,6 3 0-16,9-1 0 0,2 1 0 16,7 0-2-16,5-1 2 0,6-2 0 0,4 2 0 15,7-2 2-15,2 1-2 0,7-1 0 16,6 0-3-16,4 0 3 16,11 0-6-16,5 0 4 0,5 0 2 15,7-1-2-15,4-3 4 0,4 0-2 0,2 0-1 16,2-1-2-16,-1 0 5 0,5 1-2 15,2-2-2-15,3 1 2 0,3 2-4 16,0 1 0-16,1 1 1 0,1 0-1 16,3-1 4-16,2 1-2 0,3-1 2 15,0 1-1-15,7-4-1 0,-1 2 4 0,3 0-2 16,1 0 1-16,5 1 0 0,2 2 0 16,6 0 1-16,6 0-2 15,8 2-1-15,7 2 1 0,8-1-1 0,6 0 2 16,7-3 0-16,9 0-1 0,9 0 4 15,8 0 0-15,8 0 3 0,4 0 3 16,-1-3 3-16,-3-1 0 0,-11 1 1 16,-7-2 1-16,-13-1 1 0,-7 0 2 15,-8-3 1-15,-7 2-1 0,-6-3-4 16,-7 1 0-16,-7 3-5 0,-12 0-4 0,-15 2-2 16,-17 4-6-16,-17 0-12 0,-22 3-48 15,-22 4-132-15</inkml:trace>
  <inkml:trace contextRef="#ctx0" brushRef="#br0" timeOffset="78443.9399">15208 5170 36 0,'0'0'0'16,"0"0"2"-16,0 0 2 0,0 0-2 15,0 0 5-15,-81 59-3 0,75-32 1 16,3 3-2-16,3 2-2 0,0 2 2 15,6-1-3-15,3 2 0 0,4 0 1 16,0 2-1-16,3-1 0 0,-2-1 1 0,5-2-1 16,-2-4 1-16,4-5 3 15,-1-4 3-15,-7-6 7 0,1-6 10 16,-5-4 11-16,0-4 1 0,6-3 0 16,0-9-7-16,5-8-5 0,-4-6-2 0,0-4 3 15,-4-7 4-15,-5-1-1 0,3-2 1 16,-6 0-5-16,-4-1-8 0,0 3-6 15,-3 2-4-15,-9 4-4 0,-3 4-3 16,-4 7-1-16,-1 7-3 0,-5 7-4 16,-1 7-3-16,0 2-2 0,-1 11-6 0,2 6-5 15,5 3-11-15,3 6-15 16,6 2-17-16,7 3-22 0,4 1-42 16</inkml:trace>
  <inkml:trace contextRef="#ctx0" brushRef="#br0" timeOffset="78664.1">15555 5317 375 0,'0'0'42'0,"0"0"-14"16,0 0-3-16,0 0-7 0,0 0-9 16,0 0-5-16,0 0-5 0,0 0 1 15,104-67-2-15,-59 81 1 16,5 6-1-16,1 4-2 0,3 3 1 0,-4 4-2 15,0 1-1-15,-4 2-4 0,-4 1-8 16,-5 2-15-16,-3-4-20 0,-5-3-28 16,-6-2-28-16,-6-7-39 0</inkml:trace>
  <inkml:trace contextRef="#ctx0" brushRef="#br0" timeOffset="78871.34">16060 5348 344 0,'0'0'29'16,"0"0"0"-16,0 0-8 0,0 0-8 16,0 0-11-16,0 0-8 0,0 0-3 15,0 0 3-15,0 0 5 0,0 0 2 16,-67 25 4-16,41 1-5 0,-2 2 1 16,0 2-2-16,0 2 0 0,4 1-1 0,4 0-4 15,6-1-3-15,4 0-6 0,6-3-11 16,4-2-20-16,7-6-25 0,9-2-33 15</inkml:trace>
  <inkml:trace contextRef="#ctx0" brushRef="#br0" timeOffset="79080.08">16180 5381 272 0,'0'0'44'0,"0"0"-9"0,0 0-13 15,0 0-15-15,0 0-13 0,0 0-4 16,0 0-2-16,0 0 5 0,0 0 5 16,32 18 1-16,-25 11 0 0,-6 4 1 15,3 2 0-15,-1 3-3 0,0 0 2 0,2-1-5 16,-1-4-8-16,3-3-18 0,-3-9-29 16,1-1-35-16</inkml:trace>
  <inkml:trace contextRef="#ctx0" brushRef="#br0" timeOffset="79638.14">16735 5381 323 0,'0'0'25'0,"0"0"-5"16,0 0 1-16,-77-73-2 0,57 61 2 0,7 4-10 15,4 4-5-15,-2 2-5 0,1 2-3 16,-6 3-3-16,-3 10 2 0,2 6 0 15,-1 7 0-15,1 6 1 0,0 6 0 16,4 3-1-16,-1 3 0 0,3 1 1 16,4 1-3-16,1-4 2 0,4-4-1 0,2-4 1 15,2-6-2-15,7-3 0 0,2-7-1 16,4-6 1-16,3-5 3 16,3-7 4-16,3 0-2 0,5-12 1 15,2-9-2-15,-1-9-2 0,0-9 1 0,-1-10 0 16,-3-7 0-16,-4-6 3 0,-2-2 0 15,-1-3 1-15,-6 2-2 0,-3-2 1 16,-1 0 2-16,-6 3 4 0,-3 2 4 16,0 6 6-16,-3 6 2 0,-2 6 0 15,-2 10-1-15,3 11-4 0,3 11-6 0,1 8-8 16,0 4-5-16,0 0-3 0,0 14 4 16,0 13 2-16,7 11 1 0,3 9-1 15,1 7-1-15,1 4 1 0,1 6-3 16,-1 3-3-16,-4 4-9 0,-1 4-16 15,-2-1-21-15,-4 2-31 0,1-5-32 16</inkml:trace>
  <inkml:trace contextRef="#ctx0" brushRef="#br0" timeOffset="80095.19">17043 5463 269 0,'0'0'17'0,"0"0"3"0,0 0 1 16,0 0 0-16,0 0-5 0,0 0-8 16,0 0-6-16,0 0-4 0,0 0-3 15,45-64 1-15,-32 68-1 0,3 6 0 16,-5 2 1-16,-2 1 0 0,1 3 2 16,-1-1 0-16,-2 0 1 0,3 0 1 0,-1 0 1 15,-2-5 0-15,2-2 0 0,-2-1 0 16,-3-6 4-16,5 2-1 0,-5-1 2 15,6-2 2-15,3 0-2 0,1-3-1 16,3-7-3-16,-3-2 0 0,-1-1 0 16,-1-1 1-16,-2-1 1 0,-1 0 1 0,-5 2-4 15,2 0 1-15,-3 4-1 0,0-2 1 16,2 1-2-16,-3 3-2 16,-2-3 0-16,0 4 0 0,0-6-2 15,0 1 0-15,-6 2-1 0,0 0 1 0,-2 2-1 16,-1 3-1-16,-3 3 3 0,-4 1 1 15,-1 0-1-15,-3 4 3 0,-2 4 0 16,3 4 3-16,3 1-3 0,-1 4 2 16,4 3 0-16,0 2-1 0,6 0 2 15,2 4-2-15,5 3 1 0,2 1-1 0,8 2 3 16,9-2-2-16,5-1-2 0,7-5-3 16,6-1-10-16,7-6-16 0,5-5-33 15,3-7-43-15</inkml:trace>
  <inkml:trace contextRef="#ctx0" brushRef="#br0" timeOffset="80696.14">18048 4893 371 0,'0'0'48'16,"0"0"-14"-16,0 0-19 0,0 0-14 15,0 0-10-15,0 0-1 16,0 0 0-16,0 0 4 0,0 0 6 0,0 0 0 15,-1 99 0-15,1-50 2 0,0 2-1 16,0 3 1-16,0-1 0 0,0-2-1 16,0-1-1-16,0 0 0 0,0-1 0 15,4-3-2-15,5-2 2 0,2-6-3 16,2-4 0-16,3-3 2 0,2-9 0 16,5-2 2-16,3-8 2 0,2-4-1 0,4-5 0 15,3-3 0-15,1-6 1 0,0-6-1 16,3-6 0-16,-1-5 0 0,0-1 0 15,-2-4 1-15,0-1-1 0,-3 1 0 16,-4-1 1-16,-3 1 0 0,-4 1-1 16,-6 0 1-16,-2 1-1 0,-7 8 2 15,-1 0-2-15,-4 7-2 0,-2-1-1 16,0 1-1-16,-2 3-4 0,-9 0 2 16,-5 5-2-16,-6 1 1 0,-4 2 2 15,-3 9 1-15,-4 6 1 0,-3 5 0 0,-1 1 1 16,0 5-1-16,4 0 0 0,4-1 0 15,7 3 1-15,6-1-4 0,6 0 3 16,7-1-1-16,3-5 0 0,0-1 2 16,10-6 1-16,5-3 1 0,4-7 1 15,4-4 1-15,2-3 0 0,3-9 1 0,2-6-2 16,-2-5 1-16,1-2 0 0,-2-2 0 16,-2 0 2-16,-2 1-1 0,-4 1 0 15,-3 0 1-15,-6 4 2 16,0 6-1-16,-6 6 1 0,-2 5-1 0,-2 4-6 15,0-1-6-15,0 1-3 0,1 0-1 16,4 0 1-16,-1 14 4 0,3 7-2 16,5 8-5-16,-4 3-4 0,1 0-19 15,1 1-14-15,0-1-15 0,1-5-12 16,-2-4-6-16,-3-8-2 0,-1-6 10 0</inkml:trace>
  <inkml:trace contextRef="#ctx0" brushRef="#br0" timeOffset="81021.89">18820 5356 260 0,'0'0'57'16,"0"0"-6"-16,0 0-16 0,0 0-16 16,0 0-10-16,0 0-11 0,0 0-4 15,0 0 4-15,0 0 2 0,0 0 0 16,68 8 0-16,-46 18 0 0,4 1-4 16,0 1 2-16,1-1-1 0,2-1-2 0,-1-4 2 15,-1-2-4-15,1-3-2 0,-1-8-3 16,1-6-4-16,-1-3-3 0,1-5-2 15,-2-10 2-15,-3-5 6 0,0-4 7 16,-6-2 6-16,-4 2 6 0,-5-2 4 16,-3 10 6-16,-3-1 5 0,-2 6 3 0,0 7-7 15,-4-1-5-15,-8 5-8 16,-8 9-2-16,-4 16 1 0,-3 13 2 16,-1 13 0-16,1 11-1 0,1 8 0 15,0 5 1-15,6-1-2 0,0 0 3 0,2-4-6 16,5-3-5-16,4-5 0 0,2-4-6 15,6-8-3-15,1-6-13 0,0-6-18 16,7-14-40-16,3-9-53 0</inkml:trace>
  <inkml:trace contextRef="#ctx0" brushRef="#br0" timeOffset="81484.17">19442 5431 51 0,'0'0'5'16,"0"0"5"-16,0 0 0 0,0 0 0 15,0 0-3-15,81 19-1 0,-61-9-1 16,-4-4 3-16,1-5 5 0,0-1 4 0,1 0 4 16,5-6-1-16,-4-5-2 0,0-2-6 15,-2-4-3-15,1-1-2 0,-4-3 2 16,-1 0 0-16,-3-1 4 15,-2 1-1-15,-3 4 0 0,-5-2-4 0,0-1-3 16,-2 2-3-16,-7-5-3 0,-4 7-2 16,1 6 2-16,-1 5-1 0,-6 5 1 15,-1 5-1-15,-6 9 1 0,3 7 0 16,1 3 0-16,3 5 0 0,4 2 1 16,3 4-1-16,5-1 1 0,4 1 0 0,3-2 0 15,4-1 0-15,6-3 2 0,5-4 3 16,4-9 1-16,4-4 2 0,3-5 0 15,1-7-1-15,5-2-1 0,0-10-2 16,-1-6 0-16,3-5-1 0,-4-4 1 16,-1-2 1-16,-2 0 1 0,-2 0 5 0,-2 2 2 15,-4 2 10-15,-6 10 2 16,-5 5 0-16,-3 6-12 0,-5 4-13 16,1 0-3-16,4 10-4 0,-2 12 4 15,-2 13-1-15,-1 12-10 0,-7 8-42 0,-7 6-86 16,-2-3-86-16</inkml:trace>
  <inkml:trace contextRef="#ctx0" brushRef="#br0" timeOffset="83937.98">21036 5683 581 0,'0'0'14'0,"0"0"-11"15,59-114-1-15,-33 67 0 0,3 2 3 16,0-3-3-16,0 4 1 0,-5 2-2 16,2 2 2-16,-3 4-1 0,-4 3-5 0,-4 7 4 15,-6 7-5-15,-4 9 1 0,-2 7-6 16,-3 3-2-16,0-2-2 0,0 2 2 15,1 3 9-15,-1 17 0 0,2 10 5 16,-1 10-4-16,4 2 0 0,-1 2 0 16,5 2 1-16,4 1-3 0,0 0-1 15,4-1-2-15,1-4-4 0,0-4-2 16,1-4-8-16,-2-9-4 0,1-5-5 16,-7-7-2-16,1-5 1 0,-4-3 6 15,3-5 4-15,4 0 0 0,-3-13 1 16,4-3 1-16,0-5 6 0,-3-4 4 0,3-2 5 15,-1-3 2-15,2-3 1 0,1 1-1 16,-2 0 2-16,0 1 0 0,-3 4 2 16,-1 3-1-16,-2 1 0 0,-3 8 3 15,-1 3 2-15,-1 4 3 0,-4 3-2 0,2 3-4 16,-3 2-3-16,0-2-3 0,0 2 2 16,1 0 1-16,6 0 3 0,1 0 2 15,3 4 5-15,5 7 4 0,0 1 3 16,3 0-5-16,2 2-2 0,0 0-7 15,2-4 1-15,-2 1-3 0,0-3 2 16,-5-2 1-16,-2-4 0 0,-2 0-1 16,-1-2 1-16,2 0-2 0,-3 0 0 15,5-6-1-15,-2-2 0 0,-1-1-1 16,-5-2 0-16,1-2-1 0,-5 3 0 0,2-7 0 16,-4 5-1-16,-1-2 0 15,0-4-1-15,-6 2 0 0,-5-2-3 16,-4 6 0-16,-5 3 2 0,-3 6 0 15,-6 3 0-15,-2 0 2 0,-2 8 1 0,-3 6 1 16,5 2-1-16,0 4 0 0,4 4-2 16,6 5 3-16,3 1-3 0,7 3 2 15,7 2-1-15,4 0-3 0,6 0 0 16,10-3-2-16,7-5-3 0,6-4-4 16,3-6-2-16,4-8-1 0,3-4-2 0,-2-5-3 15,1-5 2-15,0-7 0 0,-4-8 6 16,2-2 4-16,-5-8 5 0,-5-1 5 15,-1-4 2-15,-4-1 3 0,-3 1 4 16,-3 0 4-16,-1 3 7 0,-3 2 5 16,-2 3 3-16,-3 11-1 0,-1 0-4 15,-1 9-10-15,-2 2-9 0,1 2-5 0,1 3-3 16,6 0-3-16,5 10 3 16,1 5 2-16,-2 6-2 0,-2 3 4 15,-3 5-2-15,0 1 2 0,-3 1-2 0,0-1 1 16,-1-1 0-16,-3-5 3 0,1-7-5 15,-1-6 2-15,-1-7 2 0,-1-4 1 16,0 0 7-16,0 0 0 0,7 0-1 16,3-6-4-16,8-6-3 0,2-5-1 15,3-4 0-15,2-2 1 0,1 1-1 0,-1 0 0 16,1 4 0-16,-2 1-1 0,-1 4 0 16,-8 4 0-16,-4 4-2 0,-7 4-1 15,1 1-1-15,4 0-2 0,3 4 2 16,0 8-2-16,-3 7 4 0,-3 2 0 15,-2 3 0-15,-1 2 1 0,-2-2 1 16,1-4 3-16,-1-2-3 0,-1-6 1 16,2-1-1-16,-1 1 1 0,-1-8 2 15,2 1 3-15,3-5 1 0,8 0-1 16,5-5-1-16,8-8-2 0,-2-4-1 0,1-4 2 16,-2 0 1-16,0-1 0 0,0 4 3 15,-5 1 0-15,-4 7 1 0,-7 2-1 16,-2 6-8-16,-5 2-5 0,4 0 1 15,6 2-1-15,2 10 0 0,2 5 3 16,-2 7-1-16,-2 2-2 0,1 4-1 16,1 0-6-16,0-2-2 0,2-4-4 15,1-2 1-15,3-7 2 0,1-4 4 16,3-6 4-16,2-3 0 0,2-2 3 16,2-6 3-16,-2-8 0 0,-1-4 2 0,-2-4 3 15,-2-5-1-15,-3-1 4 0,-2-4 3 16,-5 0 1-16,-2 2 0 0,-4 1-1 15,-3 1-3-15,-1 9 0 0,-1 2-5 16,0 6-2-16,0 6 1 0,0 0-4 16,0 5-7-16,0-2 1 0,-1 2 1 0,-2 7 5 15,-3 9 2-15,-2 7 1 16,2 7 0-16,0 5-2 0,2 3 2 16,-2 1 0-16,2 1-2 0,1-2 2 15,0-4-2-15,3-12 2 0,0-2-1 0,0-8 1 16,0-6 0-16,0 0 5 0,0-6 2 15,0 0 1-15,4 0 0 0,11-4-5 16,1-10 0-16,5-7 1 0,-2-6-1 16,-6-4 2-16,-3-4 0 0,-1-1 0 15,-5-3-1-15,-4 3 0 0,0 3-2 0,-9 1-2 16,-2 5-1-16,-1 4-2 0,4 9-2 16,1 7-7-16,4 4-9 0,-2 3-3 15,2 7-9-15,-1 9-5 0,4 4-7 16,0 5-9-16,10-1-2 0,7-1 7 15,2-2 8-15,3-4 14 0,3-5 15 16,-2-4 5-16,-1-7 11 0,-1-1 7 16,-1-7 11-16,-4-8 11 0,0-2 6 15,-4-1 15-15,1-2 1 0,-3 0-9 16,0 0-9-16,1 1-12 0,-3 6-8 0,-4 4 0 16,0 2-1-16,-2 2-7 15,-1 1-7-15,2 0-5 0,-3 4-6 0,3 0 1 16,3 4 2-16,1 6 4 15,2 7 1-15,-3 4 1 0,0 4 0 0,-2-1 1 16,0 2-1-16,-1-2 2 0,0-1-2 16,0-8 1-16,1 0 0 0,-1-6 3 15,-1-4-2-15,-1-1 4 0,-1-4 4 16,0 0 5-16,0 0-4 0,7 0 0 16,2-3-5-16,4-9-5 0,4-5 0 0,-2-2-1 15,0-1 0-15,0 0 0 0,2-1 1 16,-1 0 1-16,3 1-2 0,-2 0-2 15,-1 0 0-15,0 5-1 0,-6 3 1 16,-2 6 0-16,-5 3 0 0,-3 3-4 16,0-1-3-16,0 1-1 0,1 0 0 0,3 0 3 15,2 1 2-15,-2 8 1 0,2 4 2 16,-3-1 2-16,0 4-2 16,0 1 2-16,-2-5-2 0,2 6 4 15,3-4-2-15,-3-5 2 0,0 0-1 0,0-2 2 16,-1-3 3-16,1-1 2 0,0 1 1 15,2-4-1-15,6 0-1 0,4-1-4 16,3-5-1-16,-2-5-2 16,3-1 0-16,-1-1 2 0,2 0-2 0,0-1 1 15,-1-1 0-15,-2 2-2 0,-2-1 2 0,-4 5-2 16,-2-2 1-16,-3 5 0 0,-3 3-3 16,0 0 0-16,-3 3-5 0,0 0-5 15,0 0 0-15,0 0 3 0,0 0 2 16,-6 3 8-16,-6 6-1 0,-4 3 0 15,3 5 1-15,-1 1 0 0,5 2-2 16,2-5 4-16,4 3-1 0,1 2 0 16,2 0 1-16,5 4 2 0,5-4 0 15,7-4 1-15,4-2-1 0,6-3 0 16,8-2-2-16,7-3 0 0,6-1-3 0,5-4-1 16,3-1-2-16,3 0 1 0,-1-8 2 15,-1-2 0-15,-5-2 1 0,-2-2 1 16,-5-1 0-16,-3 1 0 15,-6 1 1-15,-4-1 1 0,-6 0 0 0,-5 2 2 16,-9 3-1-16,-1 0 2 0,-5 3-4 16,-4 1-1-16,1-4-2 0,-3-2-5 15,-10-2 0-15,-7-1-1 0,-11 7 2 16,-7 2 2-16,-6 5 1 0,-4 0-1 16,-3 6 1-16,0 5 1 0,2 6-3 0,3 1 3 15,3 6 1-15,6 2-1 0,6 1 1 16,8 3-1-16,7-1-1 0,10 0 2 15,3-1 0-15,18-5 3 0,9-1 1 16,11-7-2-16,11-6-4 0,5-7-9 16,8-4-15-16,1-14-17 0,2-12-18 0,-1-8-11 15,-5-11 1-15,-5-9 8 0,-5-7 16 16</inkml:trace>
  <inkml:trace contextRef="#ctx0" brushRef="#br0" timeOffset="84023.65">25174 5120 41 0,'9'-85'65'15,"-9"1"11"-15,0 8 3 0,-3 11-6 0,-5 15-16 16,3 18-24-16,-2 17-20 0,-5 15-16 15,-7 17-6-15,-7 22-1 0,-4 22-2 16,-5 16-15-16,-1 11-37 0,-2 8-147 16</inkml:trace>
  <inkml:trace contextRef="#ctx0" brushRef="#br0" timeOffset="84995.6">26338 4690 353 0,'0'0'44'0,"0"0"-5"15,0 0-4-15,0 0-11 0,0 0-6 16,0 0-11-16,0 0-9 0,0 0-2 16,0 0-3-16,10-45 4 15,-8 72 1-15,2 15 1 0,1 11-2 0,0 11 3 16,3 8-3-16,0 2 0 0,-2 2 2 15,-3 0-3-15,-3-5-3 0,0-4-4 16,-7-5-9-16,-8-4-4 0,-1-7 2 16,-4-7-5-16,0-6 4 0,-1-7 0 15,1-8-9-15,6-10-12 0,-5-8-14 0,1-5-5 16,-2-5 4-16,-6-11 16 0,3-7 21 16,-1-8 13-16,0-2 9 0,-3-2 0 15,-3-1 7-15,-2 1 17 16,-1 3 18-16,-2 0 17 0,3 3 12 0,5 2 7 15,1 4-2-15,7 2-13 0,7 7-18 16,5 5-15-16,6 0-13 0,1 0-7 16,11-3-7-16,10-2-3 0,12 3-1 15,12 2-1-15,9 2 0 0,9-3-1 16,5 2 0-16,3-5-5 0,1-1-6 0,-4-4-5 16,-6-1-3-16,-4-6 0 0,-10-2 0 15,-5-4 9-15,-11-5 5 16,-8 0 4-16,-8-1 4 0,-5 2 2 15,-9 4 5-15,1 10 4 0,-3 2 2 0,0 9 1 16,0 5-5-16,-3 0-6 0,-1 5-4 16,-3 4-2-16,-6 12 0 0,-5 11 2 15,1 15 0-15,1 6 1 0,3 5-1 16,3 2 2-16,4-2-1 0,3-1 1 16,3-4 3-16,0-2-3 0,0-6 2 0,5-6-3 15,-1-5 0-15,0-11 0 0,0-7 1 16,-1-4 3-16,0-4 5 0,-1 0 4 15,4-1 1-15,1-4-1 0,6-9-3 16,3-8-1-16,0-2 3 0,0-3-1 16,1-1-2-16,0 1 0 0,1 3-6 0,-2 3 2 15,-4 6 0-15,0 2-5 0,-3 6-1 16,4 2-3-16,3 2 0 16,3 2-1-16,2 10 2 0,-2 8-6 15,-2 4 2-15,-3 4-10 0,-2 6-15 0,-3 2-20 16,-3 3-29-16,1 0-26 0,-3-4-35 15</inkml:trace>
  <inkml:trace contextRef="#ctx0" brushRef="#br0" timeOffset="85947.07">26884 5197 358 0,'0'0'34'0,"0"0"-7"15,0 0-12-15,60-82-3 0,-38 73-8 16,1 5-3-16,5 4-2 0,-1 0-2 15,-1 8 1-15,-1 9-2 0,-6 5 4 16,-5 3-1-16,-5 4 2 0,-8 2 0 16,-1-1 0-16,-10 0 3 0,-10-3-1 15,-5 0 0-15,0-5 2 0,-4-2-3 16,5-7 1-16,5-3 1 0,9-6 0 0,6-1 3 16,4-3 1-16,-2 0-2 0,2 0 0 15,9-7-4-15,11-7-2 16,12-3-2-16,6-2 4 0,5-1-1 15,3 0 0-15,1 2 0 0,-1-1 0 0,-6 1 1 16,-3 0 1-16,-6 2 0 0,-3-2 0 16,-5 1 0-16,-3 0-2 0,-5 2 4 15,-1 0-1-15,-5 4 1 0,0-1 2 16,-5 6 0-16,0-2-2 0,3 0-1 16,-5 5-2-16,1 1-1 0,-3 2-1 0,0-2-2 15,0 2-1-15,1 0-4 0,1-1 0 16,-2 1 0-16,1 0 2 0,-1 0 2 15,0 1 1-15,0 14 1 0,0 5 5 16,-1 6-4-16,-7-2 2 0,0 2-2 16,-1-2 0-16,0 2 0 0,3-3-2 0,-1 1 1 15,3-7 0-15,3-1 1 16,1-4-1-16,0-1 1 0,0 0-1 16,0-2 2-16,0-2 1 0,5 0 2 15,1-3 0-15,3-3 3 0,5-1-3 0,5 0-1 16,4-4 0-16,2-7-2 0,-2-1 0 15,3-1-1-15,0-2 1 0,-2-1-1 16,-2 1 0-16,-3-3-1 0,-3-2-1 16,-6-1-2-16,-4-2-3 0,-5-1-2 15,-1-2-3-15,-6 0 6 0,-7 3-3 0,-4 5 6 16,-3 3-2-16,-1 4 3 0,4 5 1 16,0 3 0-16,4 2 0 0,1 1-1 15,-1 0-2-15,9 0 1 0,0 7 0 16,4 4 2-16,4 4 1 0,12 4 2 15,7-4 3-15,8 0-1 0,4-3 1 16,3-3-3-16,0-3 0 0,-2-3-1 16,-1-3 1-16,-2 0 0 0,-1 0-4 15,-3-6 4-15,-2-1-4 0,-2-3 4 16,-8 4-1-16,-5 0 1 0,-7 1 0 0,-2 3 1 16,0-1-2-16,-3 3 0 0,0 0-2 15,0 0-3-15,0 0 3 16,0-2-1-16,0 2 1 0,-1-1 2 15,-1 1-2-15,1-2-1 0,-1 2-1 0,2 0 0 16,0 0 3-16,2 9 0 0,9 8 5 16,5 4-4-16,3 0 3 0,2 2-4 15,0-2 0-15,-1 2 0 0,1-2-1 16,-1 0 1-16,-3 3-1 0,-1-1 1 16,-2 7-1-16,-2 1 0 0,-5 7 0 0,-4 5 1 15,-3 6 1-15,-4 1 0 0,-9 1 0 16,-9-2 2-16,-4-8 0 0,-4-10 4 15,-5-8 6-15,-3-9 1 0,-4-10 4 16,-4-4-3-16,1-10-4 0,1-10-2 16,4-6-3-16,10-4-2 0,9-5-2 0,12-7-8 15,9-4-5-15,13-7-16 16,17-5-21-16,16-4-37 0,11-5-47 16,8-6-64-16</inkml:trace>
  <inkml:trace contextRef="#ctx0" brushRef="#br0" timeOffset="86225.47">28627 4528 300 0,'0'0'44'0,"0"0"-18"0,0 0-17 16,0 0-10-16,0 0-1 0,0 0 2 15,0 0 3-15,0 0-1 0,-73 115 0 0,54-56 2 16,3 6-2-16,3 4 1 0,2-1 1 16,5-4-3-16,1-7 1 0,4-7 2 15,1-7 1-15,0-8-1 0,0-12 3 16,4-7 1-16,1-6 3 0,-4-8 3 15,10 0 2-15,4-5-2 0,7-11-7 16,8-7-1-16,-1-5-4 0,-2-2 6 16,-3-1 0-16,-3 3-1 0,-4 3 1 15,-5 10-8-15,-6 5 0 0,-3 5-8 16,1 3 0-16,6 8-1 0,3 10-2 0,6 11 2 16,-1 6-4-16,2 5-18 0,0 4-28 15,2 4-33-15,1-4-39 16</inkml:trace>
  <inkml:trace contextRef="#ctx0" brushRef="#br0" timeOffset="87275.5399">29390 4959 357 0,'0'0'9'15,"0"0"-7"-15,0 0-3 0,0 0 0 16,0 0 1-16,94 26 0 0,-77 6 4 15,-5 4-3-15,-3 2 1 0,-3 1 1 16,-3-1-1-16,-1-3 0 0,-2-4-1 16,0-12 0-16,0-6 0 0,0-3 2 0,0-5 1 15,-2-1 8-15,1 1 5 0,1-5 1 16,0 0-2-16,0-2-3 16,4-10-8-16,8-10 0 0,7-3-1 15,1-2-2-15,0 1 4 0,2 2-2 0,-2 2 5 16,-4 6-1-16,-3 5-2 0,-6 3-4 15,3 7-4-15,2 1-1 16,1 0-3-16,5 9 1 0,-4 6-1 0,-4 6 6 16,-2 5-4-16,-3 5 5 0,-4-1-2 15,-1 0-1-15,0-2 2 0,0-10-1 0,0-2 1 16,-1-5 0-16,-1-6 1 0,2-1 3 16,0-4 6-16,0 0 0 0,0 0-3 15,10-2-1-15,11-9-4 16,7-8 1-16,4-3-2 0,5-4 3 0,-1-3-1 15,-1 2-3-15,-4 2 7 0,-3 4-5 16,-5 3 3-16,-9 7-2 0,-4 5-3 16,-5 5-3-16,1 1-2 0,4 0-1 15,4 9 0-15,1 6 5 0,-3 6-4 16,-3 5 4-16,-3 3-5 0,2-2-1 0,-2 0 0 16,2-3-1-16,-1-5 2 15,3-2 0-15,3-5 4 0,3-5 1 16,6-2 2-16,2-3 0 0,5-2 0 15,3-7 0-15,1-5 2 0,2-3 1 0,-2-2 1 16,-2-4-1-16,-4-1 1 0,-4-3-1 16,-5-2 1-16,-4 1-2 0,-4 0-1 15,-5 6 1-15,-2 2-2 0,-2 8 1 16,-1 3-2-16,2 2-5 0,-2 5-4 16,0-2-1-16,0 2 0 0,0 0 4 0,-3 7 4 15,-5 9-1-15,-3 7 3 0,-2 2 0 16,3 4-3-16,-1 3 4 0,0-1 1 15,5-1-4-15,0-3 2 0,5-7 0 16,-1-2-1-16,2-6 2 0,0 0 1 16,0-1 2-16,6-4 3 0,-1 1 1 0,5-8 0 15,6 0-2-15,2 0-1 0,6-10-1 16,-1-3-2-16,-2-4 0 16,-2-2 1-16,-2-4-2 0,-5-1-2 15,-1-4-2-15,-5 0 0 0,-4-4-8 0,-2-1 0 16,-5-2-4-16,-7-2 2 0,-3 2 3 15,-5 3 0-15,-1 3 6 0,-2 5 0 16,2 8 2-16,6 5 3 0,4 6-4 16,1 4 3-16,5 1 0 0,-1 0-1 15,1 0 2-15,5 3 2 0,1 8 0 0,14 5 2 16,8 4 3-16,11-5-3 0,8-4 0 16,6-4-1-16,4-5-3 0,2-2-1 15,2-5 1-15,0-6-1 0,1-5 0 16,-1-4 1-16,-1-6-1 0,-3-2 1 15,-5-6 6-15,-4-3-1 0,-8-2 2 16,-9-2-2-16,-9 0-4 0,-4-1-1 16,-9-1 1-16,-2 4-1 0,-2 1-2 15,0 6 7-15,0 9-3 0,0 10 5 16,0 6 1-16,0 7-7 0,0 0-4 0,0 0-2 16,-2 2 4-16,1 13-2 0,-2 14 6 15,-3 15-8-15,-1 10 1 16,0 10-2-16,-2 9-3 0,-5 6 2 15,-2 3-13-15,-6-2 1 0,-4-2-25 0,-3-3-15 16,-1-6-20-16,-1-3-25 0,0-7-11 16</inkml:trace>
  <inkml:trace contextRef="#ctx0" brushRef="#br0" timeOffset="87604.27">31027 5234 307 0,'0'0'69'0,"0"0"-8"15,47-85-17-15,-32 63-10 0,-2 9-18 16,-2 3-7-16,-1 5-8 0,2 5-3 16,10 0 5-16,-2 4-5 0,9 10 3 0,-3 1 2 15,-2 5-2-15,-1-1 2 16,-3 2-1-16,-3 1-6 0,-4-1 2 16,0-2-2-16,-6-5 2 0,-3 0 1 15,1-5 0-15,-4-4 1 0,1-1 0 0,-2-4 0 16,0 0 1-16,0 5 1 0,0 1 1 15,-3 0 1-15,-12 2 1 0,-9-8-6 16,-10 0-1-16,-3 0 0 0,-4-7 0 16,2 0 3-16,5 1-1 0,3 1-1 15,8 4-1-15,4 0-4 0,6 1-10 0,7 0-12 16,1 0-16-16,5 0-7 0,-2 0-2 16,2 0 8-16,7 7 1 0,11 2-5 15,5 2-13-15,9-5-7 16,5-5 1-16</inkml:trace>
  <inkml:trace contextRef="#ctx0" brushRef="#br0" timeOffset="87760.97">31578 5104 312 0,'0'0'33'16,"0"0"-19"-16,0 0-14 0,0 0-7 0,0 0 0 16,0 0 5-16,0 0 2 0,0 0 2 15,0 0-4-15,47 84-1 16,-41-60-6-16,0-2-5 0,-3-6-4 15,2-2-12-15,3-4-11 0,-4-3-21 0,2 0-35 16</inkml:trace>
  <inkml:trace contextRef="#ctx0" brushRef="#br0" timeOffset="88517.2399">31854 4570 335 0,'0'0'31'0,"0"0"-14"16,0 0-10-16,0 0-11 0,0 0-4 15,0 0 1-15,0 0 0 0,0 0 15 16,0 0-8-16,23 28 2 0,-14 6-4 16,3 0-5-16,-1-2-2 0,-1-5-1 0,0-3-1 15,-4-7-1-15,0-3 2 16,-4-5 0-16,0-6 4 0,1 1 4 16,2-4 4-16,6 0 1 0,2-5 0 15,5-6 2-15,-1-6 0 0,0-4 2 0,0-4 7 16,-1 0-7-16,0-4 5 0,-2 0-2 15,-2-2-3-15,-1 3 4 0,0 1 8 16,-5 7 3-16,-2 2 6 0,0 7-1 16,-3 5-3-16,1 1-10 0,-2 5-9 15,0-2-7-15,0 2-3 0,0 2-1 0,0 16 4 16,-2 14 7-16,-7 15-3 0,-5 11 2 16,0 8-2-16,-1 6-2 0,2 4 2 15,-1 2-2-15,4-3 3 0,1-2-1 16,3-6-8-16,4-5 10 0,2-6-4 15,0-7-1-15,1-8 5 0,5-9-6 16,2-6 0-16,-2-10-1 0,3-5 2 16,5-4-3-16,4-5-6 0,8-2-19 15,4 0-19-15,0-9-19 0,1-6-5 16,-1-5 10-16,-1-1 18 0,-2-5 18 0,-1-1 14 16,-4-2 10-16,-1 0 3 0,-3 0 6 15,-3 0 4-15,-1 3 11 16,-7 7 9-16,-1 2 8 0,-1 7 2 15,-4 5-8-15,1 0-11 0,-2 5-13 0,4-1-4 16,1 0-5-16,4-1 2 0,6 2 3 16,-5 0 1-16,4 3 4 0,1 3 2 15,-7-1 3-15,6-1 9 0,-5-1-6 16,0-2 5-16,6-1-10 0,-4 0-2 16,5 0 2-16,-1-5-10 0,-2-3 5 0,4-3-6 15,-5-2-1-15,-1-2 0 0,-1-2 0 16,-1-3 0-16,-3-1 0 0,-3-3-1 15,-2-1 2-15,-1 0-5 0,-4-2 1 16,-8 3-3-16,-2 3-2 0,-4 4 0 16,6 7-7-16,-6 7 8 0,-5 3-4 0,-7 12 2 15,-11 8 7-15,-2 5-5 0,-1 6 6 16,4 2 2-16,2 1 0 0,12-3 3 16,4-3 1-16,12-3 4 15,9-2 4-15,4-3 3 0,14-2 0 0,14 0-3 16,10-2-6-16,7-2-7 0,6-3-4 15,-4 0-1-15,-1 0-36 0,-8-4-97 16,-8-4-115-16</inkml:trace>
  <inkml:trace contextRef="#ctx0" brushRef="#br0" timeOffset="89327.92">30237 6692 286 0,'0'0'38'0,"0"0"-10"0,0 0-8 15,0 0-10-15,0 0-4 0,0 0-5 16,0 0-3-16,0 0-1 0,0 0 1 16,-68-12 1-16,55 34 1 0,3 1 0 0,0 5-1 15,1 1 1-15,2 3 0 0,1-2-1 16,2 2 1-16,1 0 0 0,3-4 0 16,0 1 0-16,4-4 0 15,6-2 0-15,6-5 3 0,3-3 1 0,6-4 0 16,5-4 2-16,6-2-2 0,5-5 1 15,3 0 0-15,0-9-1 0,1-4 2 16,-5-3-1-16,1-2 2 0,-2-2 2 16,-3-3-2-16,-3-1 2 0,-4-2 0 15,-3-1-3-15,-4 2 3 0,-5 1-3 0,-4 1-3 16,-1 2 2-16,-7 6-3 0,0 6-1 16,-5-3-1-16,0 5-1 0,0-3-1 15,-5-5 2-15,-5 4-3 0,-6 0 2 16,-4 5-1-16,0 5 0 0,-6 1-3 15,-2 3 2-15,0 8 0 0,2 1-1 16,4 1 3-16,2 2-1 0,4 0 1 16,4 1-2-16,5-4 1 0,4-5 1 15,1 4-1-15,2 0 1 0,5 3 4 16,6 1-3-16,8-6 4 0,4-5 2 0,9-4-3 16,3 0 2-16,4-6-1 15,0-6-1-15,-3-2 1 0,0-2 0 16,-8-3-1-16,-2 3 1 0,-5-1 1 15,-3 2 0-15,-8 4 0 0,-4 5 0 0,-3 3-4 16,-3 3-5-16,0-1-2 0,0 1-3 16,1 0 0-16,5 7 3 0,2 10 3 15,0 9-1-15,-1 4 1 0,-1 5-3 16,2 4-2-16,0 1-16 0,2-1-21 16,3-4-41-16,1-4-66 0</inkml:trace>
  <inkml:trace contextRef="#ctx0" brushRef="#br0" timeOffset="89556.67">31277 6234 336 0,'0'0'27'16,"0"0"-10"-16,0 0-8 15,0 0-11-15,0 0-6 0,0 0-1 0,0 0 3 16,0 0 5-16,-2 91-2 0,6-35 2 15,2 5 2-15,0 4 2 0,-1 3-3 16,-2 4-4-16,-2-1-4 0,-1 0-3 16,0 1-7-16,0-5-7 0,-4-5-12 15,-1-9-10-15,1-6-15 0,-1-10-11 0</inkml:trace>
  <inkml:trace contextRef="#ctx0" brushRef="#br0" timeOffset="90772.59">30947 6759 387 0,'0'0'68'0,"0"0"-16"0,0 0-16 15,-67-82-14-15,66 79-9 0,1-3-8 16,4-2-6-16,14-2-1 0,12-4 0 0,15 5-1 16,10 2 0-16,5-1-2 0,7 0 1 15,1 1 2-15,0-4-6 0,-4-1-3 16,-5-5-11-16,-6-4-1 15,-6-4-6-15,-7-3 6 0,-8-6 3 0,-6-4 7 16,-8-1 6-16,-8-2 5 0,-3 0 5 16,-6 4 1-16,-1 7 2 0,0 9 1 15,-6 4 0-15,2 8-1 0,1 4-4 16,-4 5-3-16,-2 5-3 0,-5 16 1 16,-4 13 3-16,3 10 1 0,0 6-1 0,2 6 1 15,5 2 6-15,0-1-4 0,4 1 3 16,-1-5-3-16,3-3-5 0,2-4 2 15,0-7-1-15,2-4 2 0,4-5 2 16,2-3-2-16,2-8 3 0,-2-5 1 16,4-7 3-16,7-5 4 0,4-2-2 0,9-11 1 15,5-5-4-15,-1-7-4 16,2-4 2-16,-3-1-1 0,-5 1 2 16,-4 1-1-16,-4 3 2 0,-9 8-1 15,-6 5 0-15,-4 7-5 0,-3 3-7 0,0-2-1 16,6 2 2-16,4 2-4 0,3 10 9 15,3 7-4-15,-6 10 0 0,-3 5 2 16,0 5-2-16,-2 2 2 0,0 2-2 16,1-4 1-16,0-2 0 0,1-7-2 15,0-5 3-15,-2-8 1 0,-2-6 0 0,-2-7 2 16,4-4 2-16,-1 2 0 0,7-2 1 16,5-3 4-16,3-9-7 0,3-9 5 15,-3-4-4-15,-2-5-2 0,-2-3 1 16,-3-4-2-16,0 2 4 0,-3 2-2 15,-1 2 0-15,-3 9 0 0,-4 9-2 16,-1 1 1-16,0 6-1 0,0 0-2 16,0 0-3-16,0 6-3 0,0-2 1 15,0 2 2-15,0 10 4 0,0 7 1 16,-1 5 1-16,-1 4 0 0,1 0-1 0,-1-2 1 16,2-6-1-16,0 1 1 0,0-9 0 15,0-4 0-15,0 0 1 16,0-6 0-16,0 0 3 0,0 0 2 15,0 2 0-15,0-2 0 0,5 0-3 0,2-5-3 16,2-9 1-16,1-5-2 0,-6-2 0 16,-4-4-6-16,0 3-7 0,-13-3-4 15,-1 2-2-15,-5 3 0 0,1 3 1 16,3 4-3-16,6 7-13 0,6 5-13 16,3 1 7-16,0 0 8 0,0 9 17 0,13 6 13 15,10 8 0-15,12-2 1 0,7 2-1 16,8 1 2-16,4-1-1 0,2-2 0 15,-2-1 2-15,-5-5 9 0,-4-3-7 16,-6-4 9-16,-7-2-2 0,-4-6-5 16,-6 0 9-16,1-3-5 0,-4-8 6 0,-4-3 4 15,-1-1 1-15,-5 2 2 16,-5-4-1-16,-2-1-3 0,-2-1-2 16,-2-3-2-16,-7 2-2 0,-2 2-3 15,-2 1-4-15,-4 4-2 0,-1-1-1 0,-2 5 0 16,-3 1-4-16,2 5 5 0,0 2-7 15,-2 1 0-15,2 4 6 0,-2 7-9 16,2 4 9-16,5 5-2 0,1 2 0 16,8 3 0-16,4 2-3 0,3 2 3 15,3-2 1-15,6-3 0 0,5-2 2 0,1-7 2 16,2-4 0-16,3-7 7 0,4-4-9 16,0-6 6-16,3-11-5 0,1-5-6 15,1-9 5-15,0-4-6 0,-3-6-1 16,-4-4 2-16,-4-6 1 0,-3-1 0 15,-2-6 0-15,-5-3 2 0,0-1-1 16,-4 0 4-16,-2 1 5 0,0 6 2 16,-2 8 4-16,0 10 1 0,0 12 0 15,0 10-2-15,0 10-8 0,0 5-7 16,-5 0-3-16,-1 13-2 0,-3 12 4 0,-1 18 1 16,1 11-1-16,7 12 2 0,2 5 1 15,0 5-1-15,4 1 0 0,4 2-3 16,3 2-3-16,-3-2-1 15,4-4-5-15,-2-4-12 0,-1-9-22 0,-1-9-30 16,2-13-31-16,-4-8-42 0</inkml:trace>
  <inkml:trace contextRef="#ctx0" brushRef="#br0" timeOffset="91091.13">32957 6742 41 0,'0'0'15'0,"0"0"1"0,0 0-1 16,79 25 2-16,-65-20-2 0,0 0 4 0,-5 0 1 15,0-3 5-15,2 0 0 0,-1-2 1 16,0 0-2-16,2 0-4 16,4-1-3-16,-1-8-3 0,2-3-1 15,-3-2-4-15,-7-2-3 0,-2 2-2 0,-5-4-3 16,0-4-1-16,-9-1-2 0,-8-4-3 15,-8 3-2-15,-7 3-1 0,-4 4 2 16,-5 5 2-16,0 6 6 0,-1 6 2 16,2 0 0-16,3 11 3 0,2 9-1 15,9 5-1-15,6 4 1 0,10 3-2 0,10 3-1 16,7 4-1-16,18 4-2 0,14 2-3 16,10 8-5-16,7 1-31 0,2-2-136 15</inkml:trace>
  <inkml:trace contextRef="#ctx0" brushRef="#br0" timeOffset="91335.4599">30743 8728 542 0,'0'0'15'16,"90"-78"-2"-16,-29 31-3 0,7-3-4 16,4-4-1-16,0-3-4 0,-2-2 3 15,-1-2 0-15,-3 1-5 0,-4-1-2 16,-2 5-14-16,-6 6-19 0,-8 7-31 16,-12 7-37-16,-9 9-24 0,-12 10-17 0</inkml:trace>
  <inkml:trace contextRef="#ctx0" brushRef="#br0" timeOffset="91574.8">31411 8451 1 0,'0'0'11'0,"0"0"2"0,0 0 9 0,0 0 19 16,0 0 19-16,0 0 0 0,0 0-8 15,0 0-17-15,0 0-16 0,16 13 0 16,-35-28 0-16,-10-2-6 0,-2 0 1 16,-4 5-11-16,3 0-5 0,3 4 1 15,9 2-14-15,10 3-7 0,5 3-14 0,5 0-15 16,0-4-18-16,8-2-37 0</inkml:trace>
  <inkml:trace contextRef="#ctx0" brushRef="#br0" timeOffset="91779.15">31886 7783 373 0,'0'0'11'0,"0"0"-13"0,0 0 0 16,0 0 10-16,0 0 4 0,-15 98 5 0,5-36-2 16,-3 14-6-16,0 9-1 0,-3 9-4 15,-2 6 1-15,-3 3 0 0,-4 4-2 16,-3-1 1-16,-3-1-3 15,2-3-5-15,2-5 0 0,3-8 0 0,4-7-7 16,2-9-17-16,6-11-35 0,0-10-32 16,5-14-67-16</inkml:trace>
  <inkml:trace contextRef="#ctx0" brushRef="#br0" timeOffset="92354.7399">31955 8377 241 0,'0'0'-2'15,"0"0"0"-15,0 0 2 0,100 2 0 16,-74 8 8-16,1 4-7 16,-2 1 8-16,1 3-5 0,-2 2 1 15,-2 0 2-15,-4 0-3 0,-6-5 5 0,-3-2-1 16,-4-2 5-16,-5-3 5 0,0 4 17 15,-8-2 4-15,-10 1-3 0,-10-2-6 16,-7-4-16-16,-1 0-12 0,-2-4 1 16,4 0-8-16,9-1 3 0,5 2-11 15,8-1-13-15,8-1-8 0,1 5-8 16,7 1-3-16,14 1-8 0,12 1 4 0,11-2-8 16,4-1 15-16,4-2 13 0,-1-3 12 15,1 0 11-15,-6 0 6 0,-4-8 8 16,-6-2 7-16,-5-4 3 0,-8-1-3 15,0-3-1-15,-7-2-7 0,-3 0-2 16,-5 3 5-16,-5 0 3 0,0 1 4 16,-2 4 4-16,-8-3-2 0,4 7-6 15,-5 2-8-15,-5 1-2 0,-2 5-2 16,-3 0 1-16,-1 8 1 0,3 4 0 0,2 5 1 16,4 3 2-16,2 2-2 0,5 1 2 15,4 1 0-15,2-1-1 16,2-3 1-16,2-5 1 0,6-5 3 15,-3-2 12-15,4-4 7 0,6-4 8 0,0 0-4 16,5-10-6-16,-3-7-7 0,-5-4-6 16,-4-6-3-16,-1-3-8 0,-5-7 2 15,-4-1-7-15,-3-1 2 0,-9-4 2 16,-8 2-5-16,-4-1 0 0,-5 2-3 16,-1 5-2-16,-1 8-10 0,4 7-19 0,4 11-18 15,8 6-26-15,1 3-27 0,7 5-82 16</inkml:trace>
  <inkml:trace contextRef="#ctx0" brushRef="#br0" timeOffset="92605.12">32821 7802 288 0,'0'0'11'16,"0"0"-11"-16,0 0 0 0,0 0 3 15,0 0 8-15,-36 80 4 0,17-30-1 16,-2 7 3-16,2 5 0 0,0 3-1 16,2 2 2-16,4-2-5 0,-1-1-3 15,5-6-3-15,1-4-4 0,4-7 1 0,1-3-4 16,3-6 1-16,0-5-3 16,6-5-3-16,3-7-3 0,5-4-5 0,2-6-11 15,1-10-20-15,1-1-41 16,-1-11-108-16</inkml:trace>
  <inkml:trace contextRef="#ctx0" brushRef="#br0" timeOffset="92742.37">32622 8063 356 0,'0'0'0'0,"0"0"7"15,109-5-14-15,-54 15-4 0,6 3-6 16,4 2-19-16,-1 2-43 15,-1 0-123-15</inkml:trace>
  <inkml:trace contextRef="#ctx0" brushRef="#br0" timeOffset="92845.16">33306 8201 429 0,'0'0'27'0,"0"0"-28"0,0 0-43 15,0 0-188-15</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35:43.013"/>
    </inkml:context>
    <inkml:brush xml:id="br0">
      <inkml:brushProperty name="width" value="0.05292" units="cm"/>
      <inkml:brushProperty name="height" value="0.05292" units="cm"/>
      <inkml:brushProperty name="color" value="#FF0000"/>
    </inkml:brush>
  </inkml:definitions>
  <inkml:trace contextRef="#ctx0" brushRef="#br0">9136 3306 130 0,'0'0'38'0,"0"0"-4"0,0 0-5 15,0 0 2-15,0 0-1 0,0 0 6 16,0 0 0-16,0 0-2 0,-87-65-5 0,81 58-9 16,1 4-8-16,-4-1-3 0,6 2-2 15,0-1-7-15,0 2 3 16,3 1-1-16,-1-2-5 0,1 2 5 16,0 0-8-16,-2 0 0 0,2 0 4 0,0 0 0 15,0 0 5-15,6 2 2 0,7 4 2 16,7 1-2-16,2-2 1 0,0-2-2 15,4 0 0-15,0-3 0 0,0 0-2 16,0 0 0-16,0-3 0 0,0-3 2 16,-1-3-2-16,-2-4-5 0,-2 2 5 0,-2-5-4 15,-3 0 3-15,-4-1 1 0,-4 3-1 16,-2-1 1-16,-5 4-2 0,-1-2 1 16,0-7-1-16,-1 3-1 0,-5 1 0 15,-2 2-1-15,-4 3-2 0,5 7 0 16,-12-2-1-16,0 6 0 0,-1 0 0 15,-9 4 2-15,3 7 0 0,3 3 1 16,1 1 2-16,-1 2-1 0,3 3 1 16,1-1-1-16,2 2 0 0,1 2 5 15,3 1-4-15,1-1 6 0,5 1-5 0,1-7-1 16,3 1 0-16,3 0-1 0,0 2 0 16,0 4 0-16,8-3 2 15,0 1-2-15,4-4 0 0,1 1-1 0,4-1 4 16,2-3-4-16,1-2 4 0,5-2-5 15,4-4-1-15,1-2-5 0,5-5-23 16,-2 0-32-16,2-3-31 0,-3-7-124 16</inkml:trace>
  <inkml:trace contextRef="#ctx0" brushRef="#br0" timeOffset="418.0199">9518 3162 321 0,'0'0'36'0,"0"0"-14"0,0 0-20 16,0 0-9-16,0 0-2 0,0 0 1 0,0 0 6 16,0 0 0-16,0 0 6 15,1 22-3-15,5 1 4 0,-2-2-4 16,3 2 0-16,-2-1 4 0,-1-1-5 16,-1-6 2-16,-3 3-2 0,3-1 1 0,-3-5 0 15,0-1 0-15,3-5 0 0,-3-6-1 16,0 4 4-16,1 1 0 0,-1-1 10 15,2 3 15-15,-2-7 11 0,0 0 4 16,0 0-9-16,1 0-14 0,5-9-14 16,-2-8-7-16,5-5 1 0,0 0-1 0,5-3 1 15,1 2-2-15,0-1-3 0,0 1 3 16,2 4-4-16,-2 4 5 16,-2 2 0-16,-3 6 0 0,-4 2 0 0,-3 2-1 15,1 1-1-15,-4 2-1 0,3 0 0 16,5 0-1-16,1 0-1 0,7 7 3 15,-6 3 4-15,3 4-5 0,-1 3 5 16,-4 1-3-16,-2 1-1 0,0 1 2 16,-3 4-2-16,1-1 0 0,-1 0-2 15,-2 0-8-15,-1 1-16 0,2-7-17 0,-2 1-29 16,3-1-21-16,-2-6-53 0</inkml:trace>
  <inkml:trace contextRef="#ctx0" brushRef="#br0" timeOffset="2079.7088">9941 3231 179 0,'0'0'41'0,"0"0"-9"16,0 0 1-16,0 0-6 0,0 0-4 15,0 0-6-15,0 0-4 0,0 0-6 16,0 0-1-16,0 0-4 0,-1-25-1 15,1 20-1-15,0 0 0 0,3 3-1 16,4-1 1-16,-1 3 1 0,7 0 0 0,3 0 6 16,1 3-4-16,-2 1 5 15,0 1-3-15,-4-2 1 0,0-2-3 0,2 3 0 16,-1-3 3-16,5-1 1 16,-1 0 0-16,3 0-1 0,-3-8 0 0,0-1-7 15,-3-2 4-15,-2-1-5 0,-1-3 3 16,-2 4 0-16,-3-3 0 0,-2 6 2 15,0-4-2-15,-3-6-1 0,0 5 1 16,0-5 0-16,-3 3-1 0,0 4 1 16,-2-3 0-16,0 7-2 0,4 3 0 0,-1 0-4 15,2 4-1-15,0-1-1 0,-4 1-1 16,-3 0 1-16,-3 7 4 0,-2 6 1 16,3 2-1-16,-2 1 3 0,5 4-1 15,-1 0 2-15,1 3-1 0,0 0 6 16,2 0-5-16,1 2 4 0,2-1-3 0,1 1-2 15,0-3 3-15,1-1-1 16,2-2-2-16,5-1 1 0,-3-5 1 16,1-2 0-16,0-3 4 0,-2-2-1 15,6 1 3-15,-3-4 4 0,2 1 2 0,2-4 1 16,5 0-1-16,0-2-1 0,3-6-3 16,0-2-2-16,-3-2-2 0,0-2 0 15,-2-1-3-15,-1-1 0 0,-1 1 0 16,-1 0-2-16,1-3-2 0,-3 4-4 15,2-4 4-15,-5 8-5 0,1-2 5 16,-4 2 0-16,3 1 0 0,0 0 1 16,-4 5 0-16,1 1 0 0,-3 3-1 15,0-2-2-15,0 2-2 0,2-1-6 16,-1 1 2-16,-1-2 0 0,3 2 2 0,-3 0 5 16,6 0 0-16,-2 0-1 0,5 3 0 15,2 6 1-15,-3-3 2 0,2 3 2 16,1 2-1-16,-2 0 5 0,7 2-5 15,-7-4 6-15,1 0-4 0,3-1-1 16,0-2 4-16,0-1-1 0,6-2 0 0,4-3 2 16,1-2-2-16,8-6 1 0,-2-4-2 15,-1-3-5-15,-1-1 4 16,1-3-4-16,-2-1 3 0,-2 2 1 16,-5 0-1-16,-1 0-1 0,-5 0 0 0,-2 1 2 15,-5 5-3-15,-1-2 0 0,-3 5 0 16,-2 3 0-16,-1-5-4 0,0 7-3 15,-3-3-4-15,-4-1-2 0,-3 6 3 16,-10 2 1-16,2 6 6 0,-6 8 1 16,-1 4-1-16,3 2 2 0,2 1-1 0,2-1 0 15,6-7 1-15,3 1-1 0,4-6-1 16,2-4 1-16,1 1-1 0,2-5 0 16,0 0-2-16,0 0 3 0,0 1 1 15,0 1 2-15,0-1 1 0,0 1 2 16,0-1 0-16,0 1 1 0,2 1 0 15,3 0-2-15,-2 0-3 0,3 1-1 16,0 0-1-16,3 0-3 0,2 5 1 16,-1 3 4-16,2 6-3 0,-2 4 4 15,-1 4-2-15,-1 6-1 0,2 2 3 0,-1 7-2 16,-2 6-1-16,-1 1 2 0,-3 4 0 16,-1-1 0-16,-2-2 3 0,0-4-2 15,0-4 1-15,-3-6 0 16,-3-8 1-16,3-7-1 0,-3-6 4 0,3-5 4 15,0-6 3-15,-4 1 7 0,3-2-4 16,-6-2-1-16,-6-2-3 0,3-10-6 16,-3-8 1-16,0-2 0 0,6-7-4 15,0-4-2-15,4-6-3 0,3-4-1 16,3-4-3-16,0 1 2 0,6-2-3 0,5 5 2 16,2 2-2-16,3 6 1 0,3 3 1 15,0 4-1-15,0 5-1 0,-2 3 2 16,3 1-3-16,-2 3-1 0,0 1 6 15,0 1-2-15,-5 5 4 0,-2 0 2 16,-3 4 0-16,-4 2 1 0,3-3-2 0,-3 3 0 16,-1 0 0-16,2 1-2 15,-5 2 1-15,0 0 0 0,0-1-3 0,1 1 3 16,1 0-1-16,-1-2-1 16,-1 2-1-16,2 0-3 0,-2 0-1 0,1 0 2 15,-1 0 1-15,4 0 4 0,-1 0 0 16,3 10 2-16,1 0-1 0,-1 2 6 15,5 5-6-15,0-1 6 0,-3-5-6 16,4 3 2-16,-2-4 2 0,0-3-2 16,3 1 0-16,-4-3 3 0,1-3-2 0,1 1 2 15,1-3 1-15,7 0-2 0,-3-5-1 16,7-4-1-16,-3-2 0 0,-1-1-2 16,1-4 0-16,-2-1-6 0,0 0 3 15,-2 0-3-15,-6 4 5 0,-2-1 1 16,-4 5 0-16,-4 5 1 0,3-1-2 15,-3 5 0-15,0-1 1 0,0 1-1 16,0-2-1-16,3 0-4 0,-3 1-2 16,0-1-2-16,0 2 2 0,-3 0 5 15,-3 8 1-15,-3 9 0 0,-1 6 1 0,3 2 4 16,1 6-1-16,3 0 1 0,2 5 0 16,1 0-5-16,0 4 4 0,0 2-2 15,1 4 1-15,4 1 0 0,-1 3 0 16,-2 0 1-16,-2-3-1 0,0-8-1 15,0-5 3-15,-3-13-1 0,-3-5 3 16,3-6 4-16,0-7 9 0,0 1 7 16,-1-4 2-16,-8 0-4 0,-2-6-5 15,-8-8-4-15,2-4-4 0,1-6-1 16,2-5-4-16,2-2-4 0,2-5-2 0,6 1-3 16,3 2-5-16,4 1-21 0,7 5-31 15,12 1-66-15,8 2-140 0</inkml:trace>
  <inkml:trace contextRef="#ctx0" brushRef="#br0" timeOffset="2804.7859">11789 3359 213 0,'0'0'95'0,"0"0"-3"15,0 0-14-15,0 0-21 16,0 0-21-16,0 0-16 0,0 0-9 16,0 0-2-16,12-85-4 0,-6 49-5 15,1-7 1-15,-1-6-4 0,0-3 5 0,-2-7 0 16,2-3-1-16,-2-1 2 0,0-1-2 15,-1 0 3-15,-1 2-4 0,-2 2-8 16,0 1 2-16,0 3-4 0,-5 4 3 16,0 3 8-16,0 3-2 0,1 7 3 15,1 2 0-15,-1 5-1 0,1 4 0 0,0 8 1 16,0 0-3-16,1 8 2 0,-2 0 2 16,0 1-2-16,4 5-1 0,0 2 1 15,0 4-3-15,-1-2 2 0,1 2-1 16,0-2-1-16,-2 1 0 0,2-1-1 15,-1 1-1-15,1-1 1 0,-2 2 0 16,2-2 0-16,-1 2 0 0,1-1 1 16,-2 1 0-16,-2 0 2 0,-5 3 0 15,1 10 0-15,-7 3-1 0,1 5 1 16,-2 5-1-16,-3 1 0 0,0 4 1 0,-3 0-1 16,-1 3 1-16,-1-1-1 0,2-1 1 15,-3 0 0-15,2-1 0 0,2-2 11 16,3-2-6-16,1-2 4 0,7-9-5 15,1-2-4-15,2-7 0 0,4-3 3 16,2 0 1-16,1-4 1 0,-2 0 0 0,2 0-1 16,0-2-6-16,0-13 3 0,10-11-7 15,5-7-4-15,6-5 6 0,5-2-7 16,3-5 9-16,-1 0 3 0,2-1-2 16,-2 0 2-16,-1 4 0 0,-4 4 1 15,-1 6 0-15,-5 8-1 0,-1 4-1 16,-4 6 0-16,-2 5-2 0,0 5 1 15,0 2-3-15,7 2 0 0,-1 2 0 16,6 11 1-16,1 6 0 0,-1 8 1 16,4 6 1-16,-3 2-1 0,0 1 3 0,-1-1-2 15,1-2 2-15,-3-1-1 0,-2-2-1 16,0-3-6-16,1-2-38 0,-3-2-203 16,6-3-12-16</inkml:trace>
  <inkml:trace contextRef="#ctx0" brushRef="#br0" timeOffset="54562.9636">21461 1720 14 0,'0'0'11'0,"0"0"-1"16,0 0 0-16,0 0 0 0,0 0 1 15,0 0-3-15,0 0-3 0,0 0-5 16,0 0-4-16,-20-35-4 0,20 35-6 0,-2 0-5 16,1-2-4-16,-1 2 12 0</inkml:trace>
  <inkml:trace contextRef="#ctx0" brushRef="#br0" timeOffset="54957.4601">21461 1720 7 0,'-35'-42'16'15,"29"41"3"-15,-1 0 2 0,3-1 1 16,-7 1-4-16,7-1-5 0,0 1-4 16,-8-1-2-16,8 0 6 0,0 1 5 0,-1 1 1 15,5 0-2-15,-1-2-3 16,1 2-6-16,-2 0-2 0,2-1 0 16,0 1-2-16,0 0-1 0,0-3 1 0,13 2 0 15,9-3 1-15,8 3-1 0,7 1 0 16,2 0 0-16,5 0 0 0,4 0 1 15,4 0-2-15,3 0 0 0,0 0 1 16,5 0-1-16,2 0-1 0,3 0 0 16,-2 0-2-16,-2-2 0 0,0-1 2 0,-6 0 0 15,1 0 1-15,-1 0 0 0,-2 0-1 16,-3 0 1-16,-4 0-1 0,-4 0 0 16,-7 2 0-16,-5 1-2 0,-8 0 0 15,-10 0 2-15,-6 0 1 0,-6 0 4 16,0 0 3-16,0 0 0 0,2 0 2 15,-1 0-1-15,1 0 1 0,-1 0 0 16,1 0 0-16,-1 0-2 0,1 0-2 16,-1 0-2-16,-1 0-1 0,2 0-3 15,-2 0 0-15,1 0-1 0,-1 0-6 0,0 0-4 16,2 0-1-16,-2 0-7 0,0 0-3 16,0 0 4-16,0 0-2 0,0 0-9 15,0 0-11-15,0 1-24 16,0 5-15-16,0-1-11 0</inkml:trace>
  <inkml:trace contextRef="#ctx0" brushRef="#br0" timeOffset="55858.0775">22550 1670 105 0,'0'0'36'16,"0"0"-4"-16,0 0-6 0,0 0-4 15,0 0-3-15,0 0-2 0,0 0 1 16,0 0 2-16,0 0 4 0,0 0 3 0,-15-8 2 16,14 6-4-16,-1 1-4 0,1-5-5 15,-1 1-5-15,0 1 1 16,0-10-2-16,2 0-2 0,0-7-3 16,4-8 1-16,4 4-3 0,-1-2 0 0,5 2 0 15,0-2 0-15,3-1 1 0,2-1 0 16,-1-2 0-16,3-1-1 0,-2-2 0 15,-1-5 2-15,3-6-3 0,0-5-3 16,1-1 1-16,2-1-2 0,0 2 2 16,2 5 0-16,1 2-1 0,-1 4 1 15,1 3 0-15,-2 2-2 0,2 4 1 16,1 2 1-16,-1 4 0 0,0 3 1 0,0 1-2 16,-1 3 1-16,1 0-1 0,-1 2 2 15,-2 3-1-15,3 0 0 0,-1 1 0 16,2 0 0-16,2 1 0 0,-1-1-1 15,-1 3 1-15,-1-2 0 0,0 3 0 16,-1 0 0-16,1 1 1 0,-3 3-1 16,2-1 1-16,-7 1 1 0,1 1-2 15,-1 1-2-15,-5 0 2 0,6 1 0 0,-6-2-1 16,2 2 0-16,4 0-1 0,-5 0 1 16,4 0 0-16,0 0-1 0,0 2 0 15,3 2-1-15,-2 3 1 0,-3 0 1 16,2 0-1-16,-4 1 1 0,0-2-2 15,-3 1 0-15,2 1 3 0,-1 1-3 16,0 1 2-16,-1 0 1 0,1 2-2 16,-2-1 1-16,1 5-1 0,2 1 0 15,-4 0 1-15,1 1-1 0,0 2 2 16,2 1-2-16,0 3 1 0,3 0 1 0,-1 3 0 16,1-2 0-16,-1 1 0 0,2-2-1 15,-1 2 1-15,-2-2-1 0,-1 2 2 16,-2 2-1-16,-2 0 0 0,-1-1 0 15,0 1 0-15,-2 1 1 0,1-2-1 16,-1 1 0-16,0-1-1 0,1-2 1 0,-2-2-1 16,2-2 1-16,-1-1-1 0,-1-6 1 15,2 2-2-15,-2 0 0 16,-2-5 2-16,4 5-1 0,-4-5-1 16,1 0 2-16,1-1 0 0,-2 2 0 0,0 0 0 15,2 1 0-15,-2 2 0 0,1-2-1 16,-1 4 1-16,1 0 0 0,-1-7-1 15,2 7 1-15,-1-6 0 0,-2-1-1 16,1 1 2-16,-1-7-1 0,2 3 1 16,-2-7 1-16,0 0-2 0,0 0 1 0,0 1 0 15,1 1 3-15,-1-1 0 16,0 0 0-16,0 1 3 0,2 0-2 0,-2-1 2 16,0 1-2-16,0-1 0 0,0 1-3 15,0 0-2-15,0-1-2 0,0 0-7 16,0 1-5-16,0 1-13 0,-6 3-28 15,-6 3-95-15,-5 0-95 0</inkml:trace>
  <inkml:trace contextRef="#ctx0" brushRef="#br0" timeOffset="57380.0628">22612 1830 103 0,'0'0'17'0,"0"0"-4"16,0 0-3-16,0 0-3 0,0 0 0 0,0 0-1 15,0 0 2-15,0 0 2 0,0 0-2 16,-47-39 3-16,44 36 2 0,-2 0 3 16,2 1 4-16,-1-1 0 0,1 0 2 0,0 1-6 15,0 0 0-15,3 2-3 0,-2-2-1 16,2 2-1-16,-1 0-2 0,0-1-2 16,1 1-4-16,-2-2-5 0,2 2-2 15,-1-1-3-15,1 1-2 0,-2 0 2 16,2 0 2-16,-1 0 2 0,1 0 3 15,0 3 1-15,0 9-2 0,0 0 1 16,0 6 1-16,0 0-2 0,4 0 15 16,2 5-2-16,0 2 2 0,1-2 1 15,3-1-15-15,-1 2 0 0,1 2 0 0,1 2 0 16,1 2 1-16,0 4 1 0,2 6 1 16,-1 4-3-16,3 2 1 0,-1 1 0 15,0-3 0-15,-2-6 2 0,0-4-3 16,-2-6 0-16,-3-4 0 0,1-1 0 15,-3-3 0-15,-1-2 2 0,0-4 7 16,-1 1-8-16,1 0 9 0,-1 0-11 16,4 7 1-16,-2-1 7 0,0 0-7 15,1-1 7-15,3-1-7 0,-1 1 2 16,0-2-1-16,2-1-1 0,-1 2 0 0,-1-3 0 16,1 1 1-16,-1 0-1 0,-2-3 1 15,-2-2 0-15,0 3-1 0,1-3 1 16,-3-2 0-16,1 7 0 0,1-1 0 15,0 1 2-15,3 5-1 0,2-1 2 16,-2 0-1-16,4 0-1 0,1 1-1 0,0-1 1 16,1-2-1-16,-2 0 0 15,2-3 0-15,-3-1 1 0,0-1-2 16,-2-4 1-16,-1 0-1 0,1 1 2 16,-1-5-1-16,1 4 1 0,-3-4 1 0,2 2 0 15,-2-2 5-15,2 0-5 0,-1 2 6 16,1-4-3-16,-1 1 0 0,4-2 3 15,-2 0-4-15,3-2 0 0,6 2-2 16,0-3 0-16,-1 2 0 0,3-2 2 16,-1 0-3-16,-5 0 0 0,7 0-5 15,-4-3 4-15,-7 0-4 0,6-3 5 0,-1 1-1 16,0-1 0-16,5 0 1 0,-2-2-1 16,1 1 0-16,-3-2-1 0,0 0 0 15,-2 0 2-15,1-4-1 0,-4 1 0 16,2-1 1-16,2-2-2 0,-2-4 2 15,1 1-2-15,-2-3 1 0,1 0 1 16,-3-2 0-16,-1-2 1 0,2 0-2 16,-1-1 0-16,1-3-1 0,1 0-1 15,0 2 1-15,1-2-3 0,1 2 3 0,0 1-1 16,0 0 1-16,-2 2 2 0,0-2-1 16,-1 0-7-16,-1-1 7 0,3-3-9 15,-2 0-2-15,1-1 8 16,-1 0-10-16,1 1 10 0,-1 2 2 0,0 0-1 15,-1-1 1-15,1 0-2 0,0-1 1 16,0 0 0-16,2-2 1 0,0 0-1 16,0 1 1-16,-3 1 0 0,1 1 0 15,-2 4 0-15,0 0 1 0,-3 1 1 16,1 1 0-16,-2 0-1 0,2 1 0 0,-3-1-1 16,0 0 1-16,1 2-15 0,-2-1 0 15,0 7-1-15,0-2 0 0,0 1 15 16,1-2 0-16,0-5 0 0,-1 8 0 15,0-3 1-15,0 1-1 0,0-1 1 16,0-1 1-16,0 1-2 0,-2 0 3 0,1 6-3 16,-2-8 1-16,1 8 0 0,-1 6-1 15,0-8 1-15,0 8 0 16,0 0-1-16,0 0 1 0,0 0 0 16,0 0-1-16,0 0 2 0,0 0-2 0,0 0 0 15,0 0-2-15,0 0 4 0,0 1-2 16,0-1 0-16,0 2 0 0,0-1 0 15,0 0 0-15,0 5 0 0,0-1 0 16,0 1 0-16,1-2-2 0,3-2 1 16,1 1-1-16,5-2 1 0,7-1-1 0,4 3 2 15,12 0 0-15,7 0 0 0,8-1 1 16,9 2-1-16,5-1 1 0,3 0 0 16,1 0 0-16,-2 0-1 0,-5 1 1 15,-8 1-1-15,-9-1 0 0,-16 2 1 16,-10 0 1-16,-9 0-2 0,-7 0 2 15,0 0 1-15,0 0-2 0,1-1-1 16,1 1-3-16,8 0-16 0,1 0-56 16,-2 0-178-16</inkml:trace>
  <inkml:trace contextRef="#ctx0" brushRef="#br0" timeOffset="58574.6226">22304 491 155 0,'0'0'45'0,"0"0"-8"15,0 0-13-15,-2-83-10 16,4 60 0-16,2 2 6 0,-1 6 2 0,0-2 5 16,-2 7-3-16,-1 2-6 0,0-6 2 15,0 8-8-15,0 1 1 0,0-2-3 16,0 7-5-16,0-1-5 0,0 1-7 15,0-2-5-15,0 0-2 0,0 2 2 16,0 0 4-16,0 0 4 0,0 12 0 16,2 5 1-16,1 11-3 0,0 2 4 15,-1 8 0-15,1 6 3 0,-1 6 0 0,1 9 2 16,-2 6 2-16,-1 10-2 0,0 4 3 16,0 6 1-16,-1 1-2 15,-2-1 1-15,1-6-4 0,2-8-2 0,-1-14 2 16,-1-9 0-16,1-11-2 0,0-13 4 15,-1-8 2-15,1-6 1 0,1-5 2 16,-2-1 4-16,2 2 2 0,0-6 7 16,-1 0 1-16,1 0 2 0,-2 0-4 15,-3 0-6-15,-1-4-5 0,-1-10-8 16,-4-6 0-16,3-5-3 0,1-3-4 0,2-5-11 16,1-10-20-16,4-6-49 0,0-8-72 15,0-5-111-15</inkml:trace>
  <inkml:trace contextRef="#ctx0" brushRef="#br0" timeOffset="58886.035">22223 421 227 0,'0'0'42'15,"0"0"-8"-15,0 0-4 0,0 0-11 16,0 0-5-16,0 0-2 0,0 0-6 15,0 0 0-15,0 0-4 0,0 0-2 16,3-30 0-16,-2 29-1 0,3-2 0 16,1-2 1-16,7 2 0 0,6-2 1 0,4 4 0 15,7-1 1-15,1 0-2 0,2 0 2 16,3 1-1-16,2-2 1 0,4-2 2 16,4-1-1-16,4 0 2 0,3 0-1 15,0-2 0-15,-4 2-1 0,-7 0-3 16,-6 3-1-16,-12 2 1 0,-10-1-1 15,-7 2 1-15,-6 0-4 0,0 0-4 16,5 0-4-16,2 0-13 0,-3 0-10 16,6 0-30-16,-4 0-37 0</inkml:trace>
  <inkml:trace contextRef="#ctx0" brushRef="#br0" timeOffset="59397.104">23101 208 374 0,'0'0'53'16,"0"0"-11"-16,0 0-8 0,0 0-11 15,0 0-10-15,0 0-9 0,0 0-8 16,0 0-7-16,0 0-3 0,-3-38 1 0,3 38 2 16,0 0 7-16,-2 2 1 0,2 5 1 15,0 6-1-15,0 7 1 0,0-6 1 16,0 4-2-16,0-3 1 0,3-4 1 15,2 3-2-15,-1-6 4 0,0-1 1 16,2-1 2-16,-3-3 4 0,0 1 2 0,1-4 3 16,2 0-1-16,5 0 0 15,4-3-1-15,-2-4 0 0,6-5-2 0,-2-1 0 16,-2 0-4-16,2-1-2 16,-1 1-1-16,0 0-1 0,-5 3 1 0,-2 1 0 15,-2 3 0-15,-4 2-5 0,0 1 0 16,-3 3-4-16,0 0-4 0,0 0-3 15,1 0 3-15,-1 0 1 0,2 2 4 16,-1 4 3-16,-1 4 0 0,3 7-1 16,-1 0 0-16,1 4 0 0,1-1 0 0,2 0 1 15,-1-6 1-15,0-1 1 0,2 1 1 16,-3-7 0-16,4 6 1 16,-1-6 1-16,-4-4 5 0,4 0 1 0,-1-3 1 15,7 0 1-15,6 0-2 0,-1-7-3 16,7-6-1-16,-6 1 2 0,-2-1-1 15,-5-2-1-15,-4 4-2 0,-1-5 0 16,-4 8 0-16,-3-4-4 0,0-1-2 16,0 7-12-16,0 0-15 0,0 6-44 15,-1-3-20-15,-4 1-49 0</inkml:trace>
  <inkml:trace contextRef="#ctx0" brushRef="#br0" timeOffset="59671.1188">23818 320 384 0,'0'0'56'0,"0"0"-15"16,0 0-12-16,0 0-20 0,0 0-9 15,0 0-6-15,0 0-1 0,0 0 3 16,0 0-1-16,-10-15 6 0,39 15-1 0,10 0-1 16,7 0 4-16,2 0-3 0,5 0-7 15,1 3-10-15,-2 1-26 16,-5-2-32-16,-7-2-26 0,-9 0-37 16</inkml:trace>
  <inkml:trace contextRef="#ctx0" brushRef="#br0" timeOffset="60267.3769">24153 202 257 0,'0'0'34'16,"0"0"-3"-16,0 0-8 0,0 0-16 0,0 0-14 15,0 0-4-15,0 0-1 0,0 0 7 16,0 0 3-16,0 0 1 0,18-5 0 16,-7 11-2-16,2 1 2 15,-1 1 0-15,-5-2 0 0,6 2 1 0,-7-3-1 16,-3-4 0-16,1 2 1 0,-4-3-2 15,0 0 1-15,0 0 2 0,2 1 3 16,-1-1 3-16,1 2-1 0,-1-2-3 16,-1 0-2-16,0 0-2 0,0 0 1 15,0-4 3-15,0-9-1 0,0-5 0 0,0 6 1 16,0-8 0-16,-1 8 4 0,1-1 38 16,0 1 1-16,0 5 3 15,0-6 4-15,0 6-34 0,0 2-3 0,0-2-5 16,0 7-10-16,-2-1-7 0,2 1-1 15,0 0-2-15,0 0 3 0,0 13 2 16,0 9-2-16,2 6 2 0,3 8-35 16,4 2-3-16,-3 4 4 0,1 6-1 15,-3 7 38-15,1 3 1 0,-1 5 0 16,-4 3 1-16,0 4 4 0,0 1 3 0,0 2-4 16,0 2 3-16,-3-3-1 0,3 0-2 15,0-4 1-15,0-4 0 0,0-7-3 16,0-8-1-16,3-8-1 0,0-8 0 15,1-5 0-15,-2-10 1 0,0-1 0 16,0-9 0-16,-2-3 2 0,1 1 0 0,-1-6-1 16,0 0 2-16,0 0 0 0,0 1 2 15,2 1 2-15,-2 0 1 0,0-1 1 16,1 1 1-16,-1-1 0 16,0 1-1-16,0-1 0 0,0 1-3 0,2-2 2 15,-2 2-3-15,0-2 0 0,0 1-2 16,0-1-2-16,0 0 1 0,0 1-2 15,0-1 0-15,0 0 0 0,0 1-1 16,0-1 0-16,0 0-3 0,0 0-11 16,-2 4-11-16,-1-1-110 0,-2 3-133 0</inkml:trace>
  <inkml:trace contextRef="#ctx0" brushRef="#br0" timeOffset="62339.801">24739 1681 116 0,'0'0'31'0,"0"0"-7"0,0 0-5 0,0 0-3 16,0 0-1-16,0 0 3 0,0 0 1 15,0 0 3-15,0 0-1 0,10-74-2 16,-10 68-3-16,0 1-2 0,0 5 0 15,0-1-3-15,0 1 0 0,0-1-5 16,1-1-1-16,-1 1 0 0,0-1-3 0,0 1-1 16,0-1-6-16,0 0-3 0,0 1-5 15,0 1-3-15,0 0 4 16,0 11 3-16,-3 8 5 0,0 10 2 16,-2 6 1-16,1 3-1 0,-2 5 0 0,0 4 16 15,0 1-1-15,-1 2 1 0,1 4 0 16,1 2-14-16,0 2 3 0,1 3 0 15,1 0 4-15,1 0-2 0,0-3 1 16,2-4-4-16,0-2 1 0,0-4 11 16,2-1-4-16,1 0 2 0,-3 0-3 0,0 1-9 15,0-2 2-15,0 2-2 0,0-1 0 16,0 0 1-16,0 0-1 16,0 0 3-16,0-2 0 0,0-2 3 15,-1-4 0-15,-1-4-1 0,0-4-1 0,-1-5-1 16,1-8-1-16,2 2 4 0,-1-2-5 15,1-5 1-15,0 7-1 0,0-2-1 16,0-6 1-16,0 7-2 0,0-9 2 16,0-5 0-16,0 5-1 0,1-4 2 15,-1-1-2-15,2 1 0 0,-2-6 0 0,0 0 0 16,0 0 0-16,0 2 1 0,0-1 0 16,1 1 1-16,-1 0 2 15,0-1 4-15,0 0 0 0,0 0 3 16,0 1 6-16,0-2-3 0,0 0-1 0,0 0-5 15,-1 0-6-15,-6-4-2 0,-2-9 0 16,-4-2 1-16,0 0-1 0,0-2 0 16,-6-1-1-16,-1-2 1 0,-2 2-2 15,-3-1-3-15,1 1 4 0,1 1-4 16,4 3 5-16,5 5 1 0,2 2-1 0,4 2 0 16,3 2 0-16,2 1-1 0,3 2-2 15,-1-2-1-15,1 2-3 0,-2 0-2 16,2 0 1-16,-1 0 1 0,1 0 3 15,0 0 2-15,0 12 2 0,9 1 3 16,2 4-3-16,2-4 4 0,3 1-2 0,1-3-2 16,5-2 2-16,1-3-1 0,1 1 0 15,0-5-1-15,0 0-1 16,-1-2 0-16,-1 0 1 0,-4-4-2 16,0-2-2-16,-3-3-1 0,1-1 1 0,-3-1-5 15,-1-3 1-15,2-1 1 0,-4 2 3 16,3-3 2-16,-6 6 4 0,0-3-1 15,-2 6 3-15,-4 2 1 0,3 1 4 16,-4 4 0-16,0-2-2 0,0 2-4 16,0-1-6-16,2-1-3 0,-2 2-1 0,0 0 2 15,-9 9 4-15,-4 10 1 16,-7 6 1-16,1 4 3 0,-3 0-3 0,2 0 3 16,1-4-7-16,2-2-1 15,5-11-2-15,4-2-5 0,5-5-12 0,3-5-50 16,-1 0-61-16,1-4-106 0</inkml:trace>
  <inkml:trace contextRef="#ctx0" brushRef="#br0" timeOffset="62765.3595">24685 1800 352 0,'0'0'40'0,"0"0"-5"0,0 0-9 15,0 0-4-15,0 0-10 0,0 0-4 16,0 0-3-16,0 0-7 0,0 0-4 0,0 0-3 16,0-50-4-16,0 50 3 0,-4 0 2 15,-3 8 4-15,-3 9 4 0,-7 6 1 16,-4 2 1-16,-1 0 15 0,-2-2-2 15,1-2 3-15,4-3-4 0,5-5-13 16,2-4 1-16,6-3-1 0,3-3 4 0,0 0 1 16,3-3 5-16,-2 0 0 15,2 0-2-15,0 0-6 0,4-11-16 0,7-8-5 16,11-8 0-16,5-2 0 16,5-3 13-16,2 1 3 0,-1 3 1 0,-3 0 1 15,-5 5 2-15,-5 5-1 0,-6 6-1 16,-6 4-3-16,-4 7-5 0,-4 1-2 15,3 0-4-15,4 8-1 0,2 10 2 16,0 14-1-16,-6 9-15 0,-3 9-22 16,0 9-44-16,-2 7-125 0</inkml:trace>
  <inkml:trace contextRef="#ctx0" brushRef="#br0" timeOffset="63275.5963">25190 2184 502 0,'0'0'26'0,"0"0"-9"0,0 0-11 16,0 0-7-16,0 0-4 0,0 0 0 16,0 0 1-16,0 0 0 15,0 0 2-15,42 86 1 0,-30-44 0 0,-5 0 1 16,-1 2-3-16,-3 2 6 0,-2-2 7 15,-1 0-3-15,0 0 4 0,0-4-5 16,0-5-7-16,-4-3 2 0,1-10-1 16,-2-4 1-16,2-8-1 0,2-5 2 15,0 1 2-15,1-6 3 0,-2 0 4 16,2 0-2-16,-1-1-3 0,-1-15-4 0,0-11 1 16,2-11-10-16,0-4-3 0,0-5 2 15,5-5-3-15,1-3 7 0,0-7 4 16,0-3-3-16,1-4 6 0,0 4-1 15,-1 8 2-15,0 5 0 0,1 11 0 16,3 9 0-16,-3 7-2 0,-1 9-1 0,0 3 0 16,-2 4 0-16,3 2-2 15,0 2-1-15,2 1-2 0,7 1 1 16,0 3 1-16,9 0 0 0,1 3 1 16,0 6-1-16,0 2 1 0,1 3-1 0,2 2 0 15,-1 0 1-15,-1 5-2 0,-1-1 2 16,-4 0-1-16,-5 1 2 0,-1 1-3 15,-9-5 1-15,-2 1 0 0,-5 0 2 16,-9 2 1-16,-13 5-1 0,-12-2 1 16,-11 4 0-16,-13-7-4 0,-11 3-18 0,-5-3-184 15,-6-4-63-15</inkml:trace>
  <inkml:trace contextRef="#ctx0" brushRef="#br0" timeOffset="75651.2104">22720 786 10 0,'0'0'6'0,"0"0"-3"0,0 0 3 0,0 0-1 16,0 0 1-16,0 0 2 16,0 0 3-16,0 0 4 0,0 0 6 15,-63-3 2-15,56 3 4 0,2 0-7 16,5 0-5-16,-1 0-8 0,1 0-3 0,0-3 2 16,4-6 0-16,13-6 2 0,8-7-2 15,8-2-3-15,9-3 1 0,6-2 0 16,7 2-1-16,0 1 1 0,1 3-1 15,-2 1 0-15,-11 5 2 0,-8 0 0 16,-11 7-4-16,-8 0-2 0,-7 5-7 0,-6 3-12 16,1 1-10-16,-4 1-11 0,3 0-12 15,3 1-11-15</inkml:trace>
  <inkml:trace contextRef="#ctx0" brushRef="#br0" timeOffset="75959.2481">22629 1141 245 0,'0'0'15'0,"0"0"-10"0,0 0-3 15,26-86-2-15,-2 51 0 0,9-3 4 16,8-3-2-16,10-3 2 0,9 0-1 16,9-1 1-16,5-1-1 0,3 5-1 15,0 1 3-15,-6 5-1 0,-3 4-1 0,-13 5-1 16,-7 6 0-16,-12 4-2 0,-7 7-2 16,-10 0-1-16,-5 5-5 0,-5 1-7 15,-4 1-13-15,0 0-26 0,-5 2-15 16,0-1-2-16</inkml:trace>
  <inkml:trace contextRef="#ctx0" brushRef="#br0" timeOffset="76238.9441">22770 1269 174 0,'0'0'8'0,"0"0"-1"0,0 0-1 0,0 0 2 15,0 0 0-15,70-88-3 0,-25 48-1 16,13-4-2-16,9-6 1 16,4 0-1-16,3 0-1 0,0 0 2 0,0 4-2 15,-5 5-1-15,-5 7-1 0,-9 6-5 16,-10 7-5-16,-10 6-2 0,-14 7-2 15,-10 3-4-15,-6 4-22 0,-5 1-17 16,0 0-10-16</inkml:trace>
  <inkml:trace contextRef="#ctx0" brushRef="#br0" timeOffset="76506.671">22808 1541 176 0,'0'0'19'0,"96"-67"-2"0,-34 28-2 16,6 0-3-16,3-4-3 0,4 0-2 15,-3-3 0-15,-2 2-3 0,-1-2-3 16,-7 4-2-16,-4 4-1 0,-6 6 0 15,-6 4-1-15,-9 9-4 0,-13 7-6 16,-11 6-12-16,-7 4-12 0,-4 2-17 16,-2 10-13-16</inkml:trace>
  <inkml:trace contextRef="#ctx0" brushRef="#br0" timeOffset="76758.9991">22875 1726 195 0,'0'0'20'16,"0"0"-6"-16,0 0-4 0,0 0-2 0,0 0 0 16,0 0-1-16,0 0-1 0,124-87-2 15,-62 52-1-15,11-5 0 0,6-2-1 16,0 3-1-16,0 1-1 0,-5 5-4 15,-6 4-4-15,-5 4-6 0,-10 5 0 16,-10 5-6-16,-14 5-9 0,-13 5-22 16,-9 4-15-16,-7 1-9 0</inkml:trace>
  <inkml:trace contextRef="#ctx0" brushRef="#br0" timeOffset="76976.1352">22882 1910 227 0,'0'0'42'16,"0"0"-17"-16,0 0 1 0,0 0-23 15,0 0-5-15,0 0 7 0,85-72-15 0,-34 42 16 16,12-7-2-16,7-2 0 0,5-4-3 16,6-2 1-16,3 0-2 0,-3 3-2 15,0 6-3-15,-10 7-7 0,-12 6-4 16,-11 9-16-16,-20 6-27 0,-11 6-19 15,-17 3-33-15</inkml:trace>
  <inkml:trace contextRef="#ctx0" brushRef="#br0" timeOffset="77198.8057">22905 2188 335 0,'0'0'17'0,"0"0"-6"0,0 0-3 0,58-92-3 16,-25 66-1-16,8-2-1 15,6 0 0-15,4-1-1 0,6 1 0 16,-1 1-18-16,0 2-5 0,-3 3-4 0,-7 8-8 16,-9 3 4-16,-11 5-17 0,-5 6-29 15,-10 0-27-15</inkml:trace>
  <inkml:trace contextRef="#ctx0" brushRef="#br0" timeOffset="77407.0512">22908 2473 327 0,'0'0'15'0,"0"0"-9"16,0 0-3-16,71-92 2 0,-30 60-1 15,6-4 0-15,5-3-1 0,5-3-3 16,1 2 0-16,1 1-1 0,2 6-2 16,-5 5-8-16,-4 9-1 0,-7 6-13 15,-6 8-22-15,-6 5-22 0,-12 0-35 0</inkml:trace>
  <inkml:trace contextRef="#ctx0" brushRef="#br0" timeOffset="77610.8042">23115 2635 403 0,'0'0'18'16,"0"0"-6"-16,0 0-15 0,0 0-6 0,35-79 8 16,-8 55-8-16,9-1 6 0,6 1 2 15,4-2-3-15,2 3-5 0,1 2-11 16,-4 3-2-16,1 3-8 0,-5 3-6 15,-2 6-11-15,-7 4-56 0</inkml:trace>
  <inkml:trace contextRef="#ctx0" brushRef="#br0" timeOffset="77791.129">23079 2864 399 0,'0'0'28'15,"0"0"-17"-15,0 0-9 0,0 0-2 16,58-102-2-16,-25 77 0 0,7-2 0 16,5 0 1-16,4 1 0 0,1 1-2 0,2 2-18 15,-3 1-8-15,-1 5-30 0,-4 3-47 16,-5 6-104-16</inkml:trace>
  <inkml:trace contextRef="#ctx0" brushRef="#br0" timeOffset="77918.5311">23239 2867 212 0,'0'0'-83'0</inkml:trace>
  <inkml:trace contextRef="#ctx0" brushRef="#br0" timeOffset="89059.4166">9243 9740 84 0,'0'0'15'0,"0"0"-1"0,0 0 1 15,0 0-2-15,0 0 0 0,0 0 2 16,0 0-1-16,0 0-1 0,0 0-2 0,-3-27-3 16,3 25-1-16,0 1-1 0,-3-3-1 15,2-1-1-15,-2 0-3 16,1 2-1-16,2 3-1 0,-4-3 1 16,-2 2 0-16,2-1-2 0,-6 1 2 0,4 1 2 15,-5 0-2-15,0 0 1 0,-2 0-1 16,-1 3 1-16,4 0 0 0,-9 1-1 15,7 2 0-15,-2 0 1 0,2 0-1 16,-1 1 0-16,0 0-1 0,2 2-1 16,-8 3 2-16,1 0 1 0,-3 1 1 0,-1 0-1 15,-1 1-1-15,1 0-1 0,-1-1 1 16,2 2 1-16,0-1 4 0,4 3-1 16,-2-1 0-16,5 1 1 15,-5-1-5-15,6 0 2 0,0 0 0 0,-3-2-4 16,3 2 4-16,-3-2-2 0,4 0 1 15,-2 2 0-15,1-3 0 0,-3 2-1 16,0 2 1-16,-1 1 0 0,-1 2 1 16,-2 1 0-16,0 2-2 0,1 3 1 15,2 2-1-15,-2 0 1 0,-1 1 1 0,0-2-1 16,-1-1-1-16,1-2 0 0,4-3 1 16,0-1 0-16,2-3-1 0,4-7 1 15,2 2 0-15,1-5-1 16,0-1 2-16,4 1-1 0,0-4-1 0,0 2 2 15,0-2-1-15,0 0 2 0,-1 0 0 16,1 2 2-16,3-5 3 0,0 0 4 16,0 0 0-16,0 1 0 0,-1-1-5 15,1 2-2-15,-2-2-4 0,-3 5-4 16,2-3-5-16,-6 6-7 0,2 1-13 0,-1-3-59 16,0 2-99-16</inkml:trace>
  <inkml:trace contextRef="#ctx0" brushRef="#br0" timeOffset="90300.6524">9085 9895 28 0,'0'0'25'0,"0"0"1"0,0 0-6 0,0 0 0 15,0 0-2-15,0 0-1 0,0 0-2 16,0 0 0-16,0 0-1 0,-23-20-3 16,23 20-1-16,0-1-1 0,-1 0 0 15,1-1-4-15,-2 0-1 0,2 1-4 16,-1 1-5-16,1-2-1 0,0 2 0 0,0-1 2 16,0 1 3-16,0-2 1 0,0 2 1 15,0-1 1-15,0 1 0 0,0 0 1 16,6-2-2-16,1 2 0 0,-3 0-2 15,9 0 1-15,-7 0 1 0,7 0 0 16,-1 0 2-16,-1 0-1 0,1 0 0 0,-2 0 1 16,3 0-1-16,-9 0-1 15,8 0 2-15,-6 2-2 0,5-1 2 0,-1 2-1 16,-4 0 0-16,5 1-1 16,-2-2 0-16,3 3 0 0,-2-2 2 0,4 1-2 15,0-1-1-15,-3 0 1 0,2 2 0 16,4-2 2-16,-8 1-1 0,7-1 2 15,-2 2-2-15,-3-1 4 0,4 0-4 16,-6-2 2-16,0 0-3 0,4 1 1 16,-3-1 1-16,4 3-1 0,-5-3 0 0,6 3 0 15,-1 0 1-15,-5-2-2 0,8 2 0 16,-4-2 1-16,4 2 0 0,2 1-1 16,0 0 0-16,-2-1 0 0,2 1 0 15,0 0 2-15,-2 1-3 0,-4-3 1 16,0 0 0-16,2 4-1 0,-2-2 2 15,5 3-1-15,-3 0 1 0,1 1-1 16,-3-2-1-16,3 2 3 0,-3-1-3 16,-3-2 1-16,1 0 1 0,1 3-1 15,0-2 0-15,2 5-1 0,-1-2 1 0,-3-3 0 16,-1 3 0-16,1 0 1 0,0 1-2 16,3 4 1-16,-1-1 0 0,2 0 0 15,-1 0 1-15,2-1-1 0,-2-1 1 16,0 0-1-16,-2-1 0 0,-2-3 0 15,1 0-1-15,-1 0 2 0,-3-3 0 16,4 3-1-16,0 0 0 0,-4-3 0 16,2 5 0-16,-2-5 0 0,3 2 2 15,-5-2-3-15,3 1 0 0,1 0 1 16,-4 0-1-16,6 4 0 0,-1-1 1 0,-2 1 0 16,3-2 0-16,-4-3 0 0,0 2-1 15,-2-2 0-15,5 1 2 0,-2 0-2 16,0 0 1-16,2 2 0 0,-3-3 0 15,2 5 0-15,2-2 4 0,-4-1-4 16,3 4 3-16,-1-2-2 0,-2-2-1 0,3 4 1 16,-3-4-2-16,-1-1 2 15,1 1-2-15,0-2 1 0,1 5-1 16,-2-6 0-16,3 6 0 0,-2 0 0 16,1-4 2-16,-1 2 0 0,-1-4-1 0,-4-2-1 15,3 0 1-15,0 0-2 0,-4-3 1 16,0 0 2-16,0 0 3 0,2 2 1 15,-1-1 3-15,1-1 3 0,-1 2 4 16,1-2 3-16,-2 0 2 0,1 1-1 16,-1-1-2-16,2 0-7 0,-2 2-4 0,1-2-4 15,-1 0-4-15,0 0-2 0,2 0-14 16,-2 0-41-16,0 0-99 0,-2 0-85 16</inkml:trace>
  <inkml:trace contextRef="#ctx0" brushRef="#br0" timeOffset="91214.3177">9120 9460 143 0,'0'0'28'16,"0"0"0"-16,0 0-3 0,0 0-2 15,0 0-3-15,0 0-5 0,-33-84 0 16,30 69-3-16,0 4 5 0,1-1 0 15,1 0 0-15,-2 6 2 0,3-6-4 0,0 5-3 16,-3 1-2-16,3 1-3 0,0 5-5 16,0-1-7-16,0 1-4 15,0 0 1-15,-1 0 1 0,-2 0 7 16,0 11-2-16,0 9 2 0,-1 7-2 0,1 2 2 16,0 5 0-16,3 3 0 0,0 3 0 15,0 1 0-15,0 0 0 0,0 0 2 16,0-4-2-16,4 0 2 0,-1-3-1 15,0-6 2-15,0-1 1 0,-1-10 0 16,2 0-1-16,-3-6-2 0,-1-5-1 0,3 5 0 16,-3-6 4-16,3 2-4 0,-2 3 5 15,1-5-4-15,-1-1-1 16,1 3 0-16,-2-7 0 0,0 0 0 16,0 0-2-16,0 1-2 0,1 0-4 0,-1 2-6 15,0-3-13-15,2 7-10 0,-1-3-41 16,5 0-113-16</inkml:trace>
  <inkml:trace contextRef="#ctx0" brushRef="#br0" timeOffset="91499.189">9208 9321 247 0,'0'0'17'15,"0"0"-13"-15,0 0-6 0,0 0-4 16,0 0 4-16,0 0 3 0,0 0 1 16,0 0 2-16,6 79 2 0,0-41 1 15,2 5 3-15,0 1 5 0,-1 1 1 0,3 1 1 16,0-4-1-16,-1-1 0 0,0-3-1 16,-1-2 1-16,-2-6-2 15,0-3 0-15,-2-2 1 0,-1-9-5 16,0 0 3-16,0-5-7 0,-2-1-2 0,2 3 0 15,-3-2-4-15,1 1-1 0,-1 1-6 16,0 10-13-16,0 2-78 0,-1 6-129 16</inkml:trace>
  <inkml:trace contextRef="#ctx0" brushRef="#br0" timeOffset="92205.0186">7389 10997 237 0,'0'0'17'0,"0"0"-6"16,0 0-8-16,0 0-2 0,0 0 3 15,97-74 1-15,-42 65 1 0,13 3 1 16,10-1 0-16,6 2 0 0,7 1 1 0,10 0 0 16,6 1 2-16,10-2 2 15,9 1 0-15,9-1-2 0,5 1 0 16,0-1-2-16,3 1-1 0,-3 2-1 0,-5-1 0 16,-8 0 0-16,-7 2 1 0,-4-1-2 15,-7 2-1-15,-6 0-1 0,-7 0-1 16,-11-1-1-16,-7-1 1 0,-11 0 2 15,-5-1-1-15,-7-1 0 0,-6-1 3 16,-7 1-1-16,-4-1 4 0,-8-1 1 0,-4 1 4 16,-9 1 2-16,-5-2-2 15,-3 3 0-15,-6 0-4 0,5-2-4 16,-5 3-2-16,0 0-3 0,1 0-2 16,-4 2-2-16,0-2-4 0,0 2-5 0,2 0-3 15,-2 13-21-15,0 11-62 0,-9 11-137 16</inkml:trace>
  <inkml:trace contextRef="#ctx0" brushRef="#br0" timeOffset="98658.7692">12504 8096 188 0,'0'0'30'0,"0"0"-4"16,0 0-4-16,0 0-4 0,0 0-5 16,0 0-4-16,0 0-2 0,0 0-3 0,0 0 1 15,0 0 1-15,3-67 0 0,-2 63 0 16,-1 4 2-16,0-1 0 0,0 1 0 16,0-2-2-16,0 1-5 15,0-1-6-15,0 0-2 0,0 2 0 0,0-1 3 16,0 1 4-16,-3 6 0 0,0 8-2 15,-3 6 2-15,2 0 0 0,3 3 0 16,-1 2 2-16,0 2-2 0,0 2 0 16,1 3 0-16,-1-1 1 0,1 4 0 15,-2-1-1-15,0-1 2 0,1 2 1 0,-2-1 0 16,1-1 2-16,0 1 0 0,-1 2 3 16,-2 0-1-16,3 4-1 0,-1-2-1 15,1 0-3-15,3 0 2 16,-1 0 3-16,-1 1 1 0,1 2 0 0,-1 0-1 15,2-1-3-15,0-3 0 0,-1-2-2 16,1-3 1-16,-2-3 2 0,1 0-1 16,1-4 1-16,0-1 0 0,0-2-2 15,0 1 1-15,0-6 4 0,0 1-5 16,0 0 4-16,0-6-5 0,1 6-1 0,1-7 0 16,-2-6 1-16,1 5 0 0,1-5 3 15,-2 0-3-15,1-1 0 0,-1-4 1 16,0 0 2-16,0 0-1 0,0 2 4 15,2-1 1-15,-2 0 1 0,0 0 2 16,1-1-3-16,-1 3-2 0,0-3-3 0,0 0-3 16,0 1-2-16,0-1-3 15,0 0-12-15,3 0-27 0,0 0-75 16,4-12-131-16</inkml:trace>
  <inkml:trace contextRef="#ctx0" brushRef="#br0" timeOffset="99494.549">12624 8180 222 0,'0'0'33'0,"0"0"-10"16,0 0-8-16,0 0-7 0,0 0-2 15,0 0-6-15,0 0-2 0,0 0-4 16,0 0-1-16,-3-23 1 0,3 23 4 15,0 0 2-15,0 12 2 0,0 7 0 16,0 8 1-16,0 1 1 0,0 3 0 16,1 2 2-16,1 0 2 0,1-1 0 15,-2 2 1-15,1-1 3 0,-1-1 1 16,-1 1 3-16,0 3-1 0,0-4-4 0,-1 2-1 16,-2 0-3-16,0-2-1 0,0 3-1 15,1 0 0-15,1 0-2 0,-2 2 3 16,0 1-3-16,-1-1 2 0,1-2-3 15,3-2 0-15,0-1 0 0,0-2 1 16,0-2-1-16,0-3 2 0,0-7 0 0,0 2 0 16,0 0 1-16,0-2-1 15,-3 6 6-15,-1-4-4 0,1-5 3 16,-3 0-3-16,3 1-3 0,2-5 0 0,-2 5-1 16,-3 1 0-16,5-6 0 0,-4 4-1 15,2-1 0-15,-1-3-1 0,1 5 0 16,2-7 1-16,-2 0-1 0,0 0 0 15,1-4 0-15,0 4 1 0,0-5-2 16,1 1 1-16,-1-1 0 0,2-4 0 16,-1 0 0-16,1 0 1 0,-3 7-1 0,3-4 2 15,-1 2-2-15,-1-1 3 0,2-4 1 16,-1 0 0-16,1 0 1 0,0 3-2 16,-2-3 1-16,-4 1-2 0,0 2-1 15,-8-1-1-15,-3-1 0 0,-5-1 0 16,-4 0 1-16,2 0-1 0,-1 0 0 15,2 0 1-15,-3-3-1 0,1 0 0 16,5-1 1-16,5 2-1 0,5 0 1 16,3 1 0-16,3 1-1 0,4 0-2 15,-2-2-4-15,2 2-1 0,0 0 2 0,0-2 1 16,15 0 4-16,5-1 0 0,8 1 0 16,2 1-2-16,-1 1 0 0,0 0 0 15,-9 0-2-15,-1 0-3 16,-2 0 1-16,-4 0-4 0,-3 0-2 0,-3 0-1 15,-7 0-7-15,0 0-17 0,0 0-31 16,2 0-46-16,-2 1-102 0</inkml:trace>
  <inkml:trace contextRef="#ctx0" brushRef="#br0" timeOffset="99914.0992">12417 9452 200 0,'0'0'20'0,"0"0"-2"16,0 0-2-16,0 0 1 0,0 0 1 0,0 0 5 15,0 0 1-15,0 0 0 0,0 0-1 16,0 0-4-16,6-62-6 0,-6 62-3 16,0 0-3-16,0 0-2 0,0-2-4 15,3 1-3-15,-3 1-3 0,0-2-2 16,2 2 0-16,-2 0 3 0,0 0 3 15,0 10 2-15,0 8 1 0,0 7 0 16,0 2 2-16,0 1-2 0,0-1 0 16,0 0 0-16,-2-2 0 0,-1-7-2 15,3-1-5-15,0 1-3 0,0-7-14 0,0 7-70 16,0-8-124-16</inkml:trace>
  <inkml:trace contextRef="#ctx0" brushRef="#br0" timeOffset="100650.6108">11429 10847 36 0,'0'0'24'16,"0"0"3"-16,-108 9 5 0,69-9 6 15,3 0 1-15,1 0-3 0,5 0-7 16,8-3 2-16,3-1 0 0,11 2 3 16,3 1-4-16,1-1-11 0,4 2-11 15,-2-2-5-15,2-1-4 0,16-1 4 0,8-1-1 16,11-1-1-16,6 3 1 0,4 0-1 16,4 2 3-16,6-1-1 0,3-1 1 15,4 1-1-15,7-1 1 16,7-1 1-16,5 1-2 0,2-1 2 0,3-3-2 15,2 1 1-15,0-1 0 0,2 2-1 16,-2-1 0-16,3-1 1 0,-4 3-1 16,-6 0-1-16,-3 1 0 0,-4 0 0 0,-4 0-1 15,-3-1 2-15,1 0-1 16,-1-3 3-16,-2 4-1 0,-6-3 0 0,0 1 1 16,-8 0-1-16,-6 1 0 0,-6 1 2 15,-5 0 0-15,-12-1 1 0,-3 3 0 16,-7 0-1-16,-8-1-3 0,4 2 1 15,-8 0 0-15,0-2-1 0,0 2 1 16,2 0-5-16,-1 0-4 0,1 0-6 0,-1 0-3 16,1 0-10-16,2 0-36 15,-1 2-56-15,1 1-122 0</inkml:trace>
  <inkml:trace contextRef="#ctx0" brushRef="#br0" timeOffset="102079.7028">12404 9537 150 0,'0'0'23'0,"0"0"-4"16,0 0-3-16,0 0 1 16,0 0 0-16,0 0 1 0,0 0 1 0,0 0-1 15,0 0-3-15,-3-29-3 0,3 29-2 16,0-1-3-16,0-1-3 0,0 0 0 15,-3 2-2-15,3-1-1 0,0 1 0 16,0-2-3-16,0 2 0 0,0 0-2 16,0 0 2-16,0 0 2 0,0 2 0 0,0 11 0 15,-1 6 1-15,1 5 0 0,-3 0 0 16,2-1 3-16,1 0-3 0,-2-7 3 16,2 4-2-16,0 0 0 0,0-6 2 15,0 6-3-15,0-1 2 0,0-7 1 16,0 7 1-16,0-9-1 0,0-4 0 15,0 5 0-15,0-5-3 0,0-1 1 16,0 0 1-16,0-5-1 0,0 0 4 16,0 0 2-16,0 2 11 0,0 0 9 15,0-2 2-15,0 0-1 0,0 0-12 0,0 0-10 16,0-12-5-16,0-8-2 0,0-6 0 16,0-2-1-16,0 0 1 15,0-4-1-15,0-1 1 0,0-1 0 16,3 2 2-16,0 2-1 0,-2 9-1 0,2 2 0 15,-2 7 1-15,-1 6 0 0,2 2-1 16,-2 4-1-16,0-2-1 0,0 2-5 16,0-1-4-16,1 1 1 0,-1 0 1 15,0 0 5-15,0 10 3 0,0 8-1 16,0 7 4-16,0 2-2 0,0 0 1 0,0 1-1 16,-1-1-3-16,-5-1 0 0,1-2-3 15,0 2-16-15,-1-3-49 0,2-6-163 16</inkml:trace>
  <inkml:trace contextRef="#ctx0" brushRef="#br0" timeOffset="103719.2596">12326 9742 35 0,'0'0'15'0,"0"0"-3"0,0 0-1 16,0 0-2-16,0 0-2 0,0 0 1 15,0 0-2-15,0 0-3 0,0 0 1 16,0 0 0-16,0-8 0 0,0 8 2 16,0-1 2-16,0 1-3 0,0 0 2 15,0-2-1-15,3 2 2 0,-3 0 2 0,0-2 1 16,0 2 0-16,0 0 1 0,0-1 0 16,1 1-1-16,-1 0-1 0,0-2-3 15,0 2-2-15,0 0-3 0,0-1 1 16,0 1-2-16,0 0-1 0,0-1 0 15,0 1 0-15,0-2 0 0,0 2 0 16,0-1 0-16,0 1 0 0,0-2 0 16,0 2 0-16,0-1 1 0,0-1 0 15,0 0 1-15,0 1 1 0,0-1-1 16,0 1 2-16,0-1 1 0,0 1-2 0,0 0 2 16,0-1 1-16,-1-3 0 0,-2 0-2 15,0 3 1-15,-4-4-3 0,4 4 2 16,0-1-3-16,-7 0 1 0,6 3-1 15,-1-2 1-15,-5 2-1 0,4 0 0 16,-5 0-2-16,1 0 1 0,-1 0 1 0,0 2-1 16,2 3 2-16,-5 1-2 0,5-2 0 15,-4 2 0-15,5-1 0 0,-1-1 1 16,0 1-1-16,0 0 2 16,-1-1-1-16,2 0 1 0,-1 1 0 0,0 0 0 15,1-1-1-15,0 1-1 0,1-1 1 16,-1 1 1-16,0-1-2 0,-2 3 1 15,1 1 1-15,-2 0-1 0,-4 1-1 16,1 2 0-16,2-2 1 0,-2 2 0 16,1-1 0-16,0 1-1 0,-2-2 0 0,2 0 0 15,-4 0 4-15,5 0-3 0,1-1 3 16,1-1-4-16,4-2 2 0,-1 2-4 16,-2-2 4-16,0 2 1 0,-2 1 1 15,2-1 0-15,-2 1-3 0,-1 2 2 16,-1-3-3-16,3 3 0 0,-3-3 1 15,1 1-1-15,2 0 0 0,-3 1 0 16,3-1 1-16,0 2-1 0,-3-1 0 16,-2 4 1-16,0-1-3 0,1 0 2 15,-1 3 1-15,0-4 0 0,2 3 0 0,3-5-1 16,3 2 0-16,-2 1 0 0,1 0 0 16,-1-1 0-16,1 2 0 0,1-1 0 15,-1 2 1-15,-4 4 1 16,5-1-2-16,-3 0 1 0,1-1-1 0,0 1 1 15,-1 0 0-15,0-2 0 0,0 0 0 16,-1 0 2-16,0 1-2 0,1-2 1 16,-3 1-1-16,3-2 1 0,-2 1 1 15,4-5-3-15,-1 2 1 0,-1 0 0 16,-3 0-2-16,-2 5 3 0,1-3-1 0,-2 1 0 16,3-1 5-16,2 1-6 0,-3-1 6 15,2-1-6-15,3-2 0 0,0 1 1 16,1-1-3-16,3-2 4 0,-2 4-2 15,1-5 0-15,3 1 1 0,-1 1-1 16,1-7 0-16,-1 5 0 0,2-2 0 0,-2 4 0 16,1-2 2-16,0-2 0 0,0 5-1 15,2-7 1-15,-2 7-1 16,-2 0 1-16,3-6 2 0,-4 3-3 0,6-2 0 16,-3 0-1-16,3-1 0 0,0-4-1 15,-1 4-3-15,-1 1-1 0,1 0-10 16,-1-1-22-16,2-4-111 0,0 0-64 15</inkml:trace>
  <inkml:trace contextRef="#ctx0" brushRef="#br0" timeOffset="105099.0481">12428 9818 142 0,'0'0'19'15,"0"0"-5"-15,0 0-1 0,0 0 0 16,0 0-1-16,0 0 1 16,0 0-4-16,0 0-2 0,0 0-3 0,0 0-2 15,-8-11-1-15,8 11 1 0,0-1-1 16,0-1 0-16,6-1 0 0,4 0 0 15,-3 0 2-15,3 0-1 0,2 0 0 16,-1 1 1-16,4-1-1 0,-2 2 2 16,5-2-2-16,0 3 2 0,1-2 0 0,0 0 0 15,1 2 0-15,-6 0 0 0,5 0-2 16,-6 0 0-16,-3 0-1 16,2 0-1-16,1 0 0 0,3 4 1 0,1 0 0 15,2 2 0-15,-5-1-1 0,-1 0 1 16,3 1 0-16,-3-1-1 0,0 2 0 15,2-1-2-15,-5 0 2 0,3-1 0 16,0 0 1-16,1 2 0 0,-5-3 3 16,3 3-3-16,-1 1 3 0,-4-1-4 15,4 0 1-15,0 0 0 0,-4-2-1 0,5 3 1 16,2-1 0-16,-2-1 0 0,2 2-1 16,-2 0 3-16,0-1-2 15,0 1 0-15,0-1 1 0,-1 0 0 0,1 2-1 16,-3-3 2-16,4 1-2 0,-3 0 3 15,-1-2 1-15,4 3-1 0,-6-2 0 16,0 0-2-16,2 1 1 0,-1 0 1 16,3 2-2-16,-7-4 2 0,3 2-1 15,0-1-1-15,1 2 1 0,-4-2-1 16,5 1 0-16,1 4 1 0,-6-4-2 0,5 4 1 16,0-1 0-16,0 0-1 0,3 3 2 15,-6-3-2-15,5-1 0 0,-2 1 0 16,-3-2 1-16,4 5 2 0,0 0-1 15,-1-1 2-15,1 5-2 0,-3-7 0 16,2 2-1-16,0-1-1 0,-2 1 1 0,4 2-1 16,-3-4 2-16,-1 1-3 15,0 1 1-15,-1-3 0 0,1 4 0 0,2-1 0 16,-3-4 0-16,2 5 0 16,-1-1 1-16,2-2-4 0,-1 3 4 0,0-3 0 15,-4-2-2-15,2 0 1 0,-1 0 0 16,-4-5-1-16,6 5 1 0,-3-3-1 15,2 1 1-15,0 2-2 0,0-4 1 16,0 2 0-16,-3-3 1 0,2 2 0 16,-2-3-1-16,0 2 0 0,0-1 0 0,-3-3 0 15,0 0 0-15,1 4 0 0,2-1 2 16,-1 2-2-16,2 3 4 0,-2-4-2 16,-1 0 2-16,1 6-3 15,-1-3 0-15,1-4 0 0,0 6 0 0,-2-4 0 16,3 0 0-16,-3 0 0 0,0-2-1 15,3 2 2-15,-2 0-2 0,1 1 0 16,-2-2 1-16,1 1 0 0,1-1-1 16,1 7 1-16,-2-6 0 0,1-1-1 15,-1 1 1-15,1-2 1 0,-1 1-1 0,1 1 1 16,-1-1-2-16,-1-4 1 0,0 0-1 16,0 0 1-16,3 2 1 0,-2 0-1 15,2-1 0-15,-3 1-1 16,1-1 1-16,-1 0-1 0,2 1 1 0,-2-1 1 15,0 1 1-15,1 0 1 0,-1-2 0 16,0 1 0-16,0-1 1 0,0 2-2 16,2-2 2-16,-2 1-1 0,0-1 0 15,0 0-1-15,1 2 0 0,-1-2-1 16,0 0 1-16,0 1-2 0,0-1 0 0,0 0 0 16,2 2-1-16,-2-2 1 0,0 0-1 15,0 0-1-15,1 0-1 0,-1 0-2 16,0 2-9-16,2-2-14 0,-2 0-62 15,3 0-147-15</inkml:trace>
  <inkml:trace contextRef="#ctx0" brushRef="#br0" timeOffset="111498.7058">12217 9500 62 0,'0'0'17'0,"0"0"-3"0,0 0-4 16,0 0-2-16,0 0-2 0,0 0 0 0,0 0-1 16,0 0-1-16,0 0-1 0,9-24-2 15,-9 23 1-15,0-2 2 0,2 3-2 16,-2-2 2-16,0 0 2 0,1 1 1 15,-1-1 3-15,0 1 1 0,0 0 0 16,0-1-2-16,0 1 0 0,0-1-1 0,0 1 0 16,0-1 0-16,0 0-1 0,0 1-2 15,0-1 0-15,0 1 0 16,0-1-2-16,0 0-1 0,0 1 2 16,0 0-3-16,0-2 0 0,0 3 0 0,0-2-2 15,0 1 1-15,0-1-2 0,0 0 1 16,0 2-2-16,0-1 1 0,0 1 0 15,0 0-1-15,0 0 3 0,0 0 2 16,0 0-1-16,0 5 0 0,0 8 0 16,-1 5 0-16,-2 2 0 0,-2 5 1 0,1-1-1 15,-3-1 0-15,3-2 1 0,-2 2 1 16,-2-2 1-16,1 1 0 0,0 2-1 16,0-2-1-16,-2-1 0 0,2-1-1 15,-2 0 0-15,2 0 0 0,-2-2 1 16,2 1-1-16,-3 3 4 0,3 0-3 15,-1-2 1-15,1 3 1 0,-1 0-4 16,0 0 2-16,-2 0-1 0,2-3-2 16,-1 3 1-16,-3-1 0 0,-1 1 0 15,0 0 2-15,0-1-2 0,-1 2 0 0,1 1-1 16,0 0 0-16,0 0 0 0,1-1 1 16,1-1-1-16,2-2 1 0,3-6 0 15,-1-1-1-15,6-7 1 0,-1-2 1 16,1-1-1-16,1-4 1 0,-2 0-1 15,2 0-2-15,0 2-4 0,0-1-12 16,0-1-44-16,0 0-126 0</inkml:trace>
  <inkml:trace contextRef="#ctx0" brushRef="#br0" timeOffset="112053.3271">12450 9294 177 0,'0'0'29'16,"0"0"-8"-16,0 0-4 0,0 0-6 0,0 0-2 16,0 0-4-16,0 0-1 0,0 0-2 15,0 0 0-15,0 0-4 0,12-9 4 16,-12 9-4-16,1 0 2 0,4 0 3 0,-1 5-1 15,2 8 2-15,1 5 0 16,0 1 0-16,-3 6 4 0,1 4 1 16,-1 3 2-16,1 5 2 0,-1 2-2 15,-1 5 2-15,5-1-3 0,-2 0 1 0,2-1-5 16,0-5 1-16,2 0-1 0,2-2-1 16,1-5 4-16,-2-1-4 0,3-3 2 15,-2-4-1-15,0 0-3 0,-5-9 3 16,2-2 1-16,-3-3-1 0,1-2 2 15,-1 0-1-15,-3-5 0 0,2 2 2 16,-5-3-1-16,0 0 0 0,0 0 1 16,2 0 1-16,-1 2 1 0,1-2-2 15,-1 0-3-15,1 1-3 0,-1-1-3 16,-1 0-4-16,3 0-8 0,3 2-17 0,-2 0-66 16,2-1-148-16</inkml:trace>
  <inkml:trace contextRef="#ctx0" brushRef="#br0" timeOffset="114105.3192">12352 9969 1 0,'0'0'9'0,"0"0"-2"0,0 0-1 16,0 0-1-16,0 0 1 0,0 0-2 15,0 0 0-15,0 0 1 0,0 0-4 16,0-6 2-16,0 5 0 0,0 1 0 16,0 0 0-16,0-2-3 0,0 2 1 0,0 0-1 15,0 0 1-15,0-2 1 0,0 2 0 16,0 0-1-16,0 0 1 0,-3 0 1 16,3 0-2-16,0-1 0 15,0 1-1-15,0 0 0 0,0-1 0 0,0 1 0 16,0 0 0-16,0-1 1 0,0 1 0 0,0-2 2 15,0 0-4-15,0 1 2 16,0 1 2-16,0-2 2 0,0 2 2 16,0-1-1-16,0 1-1 0,0-2 1 15,0 2 0-15,0-1-1 0,0 1-2 0,0-2 0 16,0 2-2-16,0-2 3 0,0 2-1 16,0-1 2-16,0 1-1 0,0-2 0 15,3 2-2-15,-3-1 1 0,0 1 0 16,0 0-3-16,0-1 0 0,0 1 0 15,0 0-2-15,0 0 2 0,0-2 0 0,0 2 1 16,0 0 0-16,0 0-1 16,0 0 0-16,0 0-1 0,0 0 5 15,-3 0-4-15,3 0 2 0,-1 0-1 16,-1 0-1-16,1 0 2 0,-1 0-4 0,-2 2 2 16,1 0-1-16,-1 3 0 0,1-2 1 15,0 0 0-15,0 2 0 0,0-2 0 16,-3 4 0-16,5-2 0 0,-2-2 0 15,-3 5 0-15,6-4 0 0,-4-1 1 16,0 5-1-16,2-3 1 0,-1 3-1 0,-1 0 0 16,2-4 2-16,-2 6-4 15,4-6 4-15,-3 0-1 0,0 6-1 16,2-6 2-16,-2 1-1 0,-1 6 1 16,2-7 0-16,-1 6 0 0,0-2 0 0,-1 2 1 15,3-3-1-15,-2 2 0 0,0 2 2 16,0-1 0-16,-1 5-1 0,1-4 2 15,0 6-2-15,0-6 0 0,0 0-1 16,2 1 1-16,-2 1-1 0,0-1 0 16,1 0 1-16,-1 0-2 0,2-1 1 0,-1 1 1 15,-3 0-1-15,5-1 0 0,-3 0 2 16,2 0-2-16,-1 1 1 0,-1 0-1 16,2-1 1-16,-1 2 0 15,2-1-1-15,-1 2 0 0,1-2 1 0,0 0 0 16,-2 0 0-16,2 0 0 0,0-1 0 15,0 1-1-15,-1 0 0 0,1 2 2 16,0-1-3-16,-2 1 4 0,2 0-3 16,-1-1 0-16,1 0 3 0,-2 0 0 15,1-2 0-15,1 1-3 0,-3-1 1 0,3 2 0 16,0-4 2-16,0 2-1 0,0 1-1 16,0 1 1-16,0-1-2 0,0 0 1 15,0-1-1-15,0 2 0 16,0-3-2-16,0 3 1 0,0-3 1 0,0 3 0 15,0-9 0-15,0 6 1 0,0-4 1 16,0-1 1-16,0 6-1 0,0-6 1 16,0 1 0-16,3-1-4 0,-3-5 2 15,0 0 2-15,0 5-1 0,0 1 0 16,0-1-1-16,1 1 1 0,-1-6-3 0,0 0 1 16,0 0-1-16,0 1-1 0,2 1 1 15,-2 0-1-15,0-1 4 0,0 1-3 16,1-1-1-16,-1 0-7 0,0-1-20 15,0 0-82-15,3 0-103 0</inkml:trace>
  <inkml:trace contextRef="#ctx0" brushRef="#br0" timeOffset="115000.1388">12411 9944 0 0,'0'0'10'15,"0"0"-4"-15,0 0 0 0,0 0-2 16,0 0 0-16,0 0 2 0,0 0 0 0,0 0 1 16,0 0 0-16,0 0 0 15,44 29 0-15,-39-22-1 0,3 7 2 16,-3-1-1-16,0 3 1 0,1 3 1 0,-1 2 5 16,-2 1-1-16,1 1 1 0,-1 7-2 15,0 0 0-15,-1 5 1 0,-1 0-1 16,1 2-1-16,-1-2-2 15,1-2-2-15,-1-2 1 0,1-6 0 0,-1 0 3 16,-1-3-2-16,3 1-2 0,-3-2-1 0,5 0 0 16,-3 1-1-16,1-2-1 0,-2-4 2 15,1 1-3-15,-1-2 1 16,1-3-1-16,1 5 0 0,-2-6 2 16,2-1 2-16,-3 2 1 0,4-2 1 0,-2 0 3 15,-1-6-1-15,1 2 0 0,-2-6-3 16,0 5-3-16,2 0 1 0,0-1 0 15,-1 1 0-15,-1-5-1 0,0 0 0 16,0 0-1-16,0 1 2 0,2 1 1 16,-2 0-3-16,0-1 1 0,1-1-3 0,-1 1 0 15,0-1 1-15,2 2-2 0,-2-2 0 16,0 2 0-16,0-2 0 0,1 1 1 16,-1-1 0-16,0 1 1 0,0-1 0 15,0 0 3-15,0 1 0 0,2-1 1 16,-2 0-1-16,0 2 0 0,0-2-1 0,0 0 0 15,0 0-2-15,1 0-1 16,-1 0-1-16,0 2-1 0,0-2 1 16,0 0-1-16,0 0 2 0,0 0-2 15,0 0 1-15,0 0 0 0,0 0 0 0,0 0 0 16,0 0 0-16,0 0 0 0,0 0-1 16,0 0 1-16,0 0 0 0,0 0-1 15,0 0 1-15,0 0-2 16,0 0 0-16,0 0 0 0,0 0-2 0,0 0 1 15,0 0-4-15,0 0-3 0,0 0-5 16,0 0-8-16,0 0-38 0,0 0-169 16</inkml:trace>
  <inkml:trace contextRef="#ctx0" brushRef="#br0" timeOffset="122560.4618">19678 10546 114 0,'0'0'29'0,"0"0"-7"0,0 0-3 16,0 0-4-16,0 0-5 0,0 0 3 16,0 0-1-16,0 0-2 0,0 0-1 15,0 0-1-15,-39-10 0 0,37 10-2 0,1 0 0 16,-1-2 0-16,0 2-2 0,0 0 0 16,1-1 2-16,-1 1 2 0,1 0 0 15,-1 0 2-15,1-2 0 0,1 2-3 16,-2 0 1-16,1-2 3 0,1 2-7 15,-2 0 0-15,1 0-3 0,1-1-5 0,-1 1 4 16,1 0-2-16,-2 0-1 0,2 0 3 16,0 0-6-16,0 0 5 15,0 0-3-15,0 0-3 0,0 0 7 16,0 0-2-16,0 0 4 0,0 0 3 0,0 0 2 16,-1-2 0-16,1 2 1 0,0 0 0 15,0 0 0-15,-2-1-2 0,2 1-1 16,0 0 0-16,-1 0-3 0,1-1 2 15,0 1-2-15,-2 0-2 0,2 0 0 16,0 0 2-16,0 0-3 0,0 0 0 0,-1 0 1 16,1 0 0-16,0 0-1 0,0 0 4 15,0 0-3-15,0 0-4 0,0 0 2 16,-2 0 0-16,2 0 0 16,0 0 3-16,0 0-3 0,0 0-4 0,-1 0 6 15,1 0-3-15,0 0 5 0,0 0 4 16,-3 0-3-16,3 0 0 0,0 0 2 15,0 0-5-15,0 0 4 0,0 0 3 16,0 0-6-16,0 0-1 0,0 0-1 16,0 0-6-16,0 0 4 0,0 0 2 0,0 0-6 15,0 0 7-15,0 0 0 0,13 1 5 16,7 0 0-16,7 1 1 0,6-2-1 16,7 0-7-16,5-2 6 15,7-3-3-15,4-2 3 0,4 3 0 0,-3-1-4 16,-4 4-1-16,-6 1 0 0,1 0 1 15,1 0 2-15,6 0 1 0,4 0-1 16,2 0 1-16,-2 0-3 0,-5 0 0 16,0 0 0-16,-4 0 1 0,-1 0 0 15,0 0 0-15,-2 0-1 0,-1 0 0 0,-4 0 1 16,0 0 0-16,-5 0 0 0,1 0 0 16,-5 0 1-16,-1-3-1 0,-6 0 2 15,-7-1 1-15,-5 2 3 0,-3 0 2 16,-6 1-1-16,0 1 0 0,-5 0-2 15,4-2-2-15,0 1-2 0,1-1 0 16,-1 0-1-16,-4 2 1 0,0-1-1 16,0 1 1-16,2 0 1 0,-1-2-2 15,1 2 2-15,0 0-2 0,-1 0-4 16,1-1-1-16,-2 1-8 0,0 0-16 0,1 0-12 16,-1 0-53-16,-6 0-139 0</inkml:trace>
  <inkml:trace contextRef="#ctx0" brushRef="#br0" timeOffset="124185.9154">20006 10600 103 0,'0'0'22'16,"0"0"-5"-16,0 0 2 0,0 0-3 15,0 0 1-15,0 0-2 0,0 0 0 16,0 0-1-16,0 0 0 0,-17-14-1 15,15 14-1-15,1-2-2 0,-1 2 1 16,1-1-4-16,-1 1 0 0,2-2-3 16,-1 2-1-16,1-1-2 0,-2 1 1 15,2-2 2-15,-1 2 0 0,1-2 4 16,-2 2 6-16,2-1 4 0,-1 1 0 0,1-1 0 16,0 1-5-16,0-1-5 0,0-4-4 15,3-3-3-15,6-3-4 0,2-1 3 16,4 0-5-16,1 1 8 0,1-1-1 15,1 2-1-15,0-1 1 0,2-1 0 16,-1 0 2-16,3 1-3 0,-2-1 2 0,2 0 0 16,0 1-1-16,2-1 0 15,1 0 0-15,1 0-2 0,-2-1 1 16,4 1-1-16,-1 0 1 0,-1 0-1 16,2 1 2-16,-2 1-1 0,0-1 0 0,-1 2 0 15,1-1-1-15,-2 0 0 0,-1 1 1 16,-1 0-1-16,1 0 3 0,0 2-2 15,0-1 1-15,-2 2 0 0,-6 1-2 16,2-1 1-16,0 1 0 0,-1 3 0 16,1-3-1-16,0 1 0 0,-1 0 2 0,3 1-2 15,3 1 0-15,-6-1 1 0,0-1-3 16,2 1 3-16,1 0-1 0,4 0 0 16,-5 1 1-16,0 1-1 15,3 1-1-15,-1 0 1 0,6 0 0 0,-9 0 0 16,2 0 1-16,1 0-1 0,-1 0 0 15,6 0 0-15,-8 1 0 0,0 1 0 16,2 1 2-16,-1-1-2 0,6 2 1 16,1-2-1-16,-2 1 1 0,-1-1 0 15,-4-1-1-15,1-1 1 0,-7 1-1 0,1-1 0 16,7 2 0-16,-3 1-1 0,4 2 1 16,-1-1-1-16,-4 2 1 0,1 1 1 15,-2-2-2-15,-2 0 2 16,0 0-1-16,2 1-1 0,0 0 1 0,7 0 0 15,-4 1 1-15,1-1 0 0,-4-1 0 16,-2-1-1-16,2 1 0 0,-6-2-1 16,6 3 0-16,-1-2 1 0,-4 1 0 15,5 1 0-15,-2 2 0 0,1-2 1 16,2 3-1-16,-4-3 0 0,1 0-1 0,-2 0 1 16,-1-1 0-16,2 1 0 0,-5-3 1 15,1 2-1-15,0-1 0 0,-2 0 0 16,1 1-1-16,1 2 1 0,-2-3 0 15,2 2 0-15,-2-1 0 0,1 0 0 16,-1 0 0-16,2 1 0 0,1-1 0 0,0-1 0 16,1 2 1-16,-2-1 0 15,3-1-1-15,-4-1 0 0,3 2 0 16,-7-3 0-16,1 1 0 0,-1-2 0 16,0 0 0-16,0 1 0 0,1 1 0 0,0-1 0 15,1 1 0-15,-2-2 0 0,1 2 0 16,-4-3 0-16,3 2 1 0,0 1-1 15,0-2 0-15,1 2 0 0,-1-1-1 16,1 1 1-16,-1-1 0 0,2 0 0 16,-5-2 0-16,1 2 0 0,2 1 0 0,0 0-1 15,0 0 1-15,-3-3-1 16,0 0 0-16,0 0 1 0,1 2 0 0,1-1 1 16,-1-1 0-16,1 2 0 15,-2-2 1-15,1 1 2 0,-1-1 0 0,2 1 1 16,-2-1-2-16,2 0 1 0,-2 2-2 15,0-2-1-15,2 0 0 0,-2 2-1 16,0-2 3-16,0 0-1 0,0 1 0 16,0-1 0-16,0 0-2 0,0 0 1 15,0 0 0-15,0 0-1 0,0 0 0 0,0 0-2 16,-7 0 0-16,-1 0 0 0,-3 2 0 16,-7-2 0-16,7 1 0 15,-8 1 2-15,9-1-1 0,-3 1 0 16,3-1 1-16,-1 1 0 0,0 1 4 0,-1 0-4 15,-5 0 6-15,7 0-6 0,-8-1-1 16,1-1 1-16,6 0 0 0,-11 1 0 16,2-2 1-16,1 1-1 0,-7-1-4 15,1 2 4-15,1 0 0 0,-1-1-2 16,2 2 7-16,-2 1-4 0,1-3-1 0,1 3 0 16,7-4 0-16,-4 2 1 0,1-2-1 15,-3 1-1-15,-7 1 1 0,3 0 1 16,-1 0-2-16,-2 1 1 0,-3 0 0 15,-3 0 0-15,-1 2 0 0,-2 0 0 16,-2-1-1-16,1-1 1 0,1 0-1 0,1-1 2 16,-4-2 0-16,2 0-1 0,2 0 1 15,0-2-2-15,4-2 0 16,4-2-1-16,9 3-7 0,1 3-12 16,2 0-43-16,3 0-101 0,-4 2-72 0</inkml:trace>
  <inkml:trace contextRef="#ctx0" brushRef="#br0" timeOffset="125334.4596">20045 10758 97 0,'0'0'36'0,"0"0"-1"15,0 0-4-15,0 0-3 0,0 0-3 16,0 0-2-16,0 0-4 0,0 0-4 15,0 0-1-15,-27-14-4 0,27 12-3 16,0 1-5-16,0-1 0 0,0 2-1 0,0-2 0 16,0 1 2-16,4 0-2 0,6-3-1 15,2 3 1-15,-2 1 1 16,3 0 1-16,-2 0 0 0,8 0 1 16,-9 0 0-16,8 1 0 0,-1 3 0 0,-7-3-1 15,6 4-2-15,-1 0 0 0,0-1 0 16,4 1 0-16,0 2 0 0,1-2 0 15,-1 1 1-15,3-3 0 0,-2 2 0 16,0 0 2-16,0 0-2 0,-1 0 0 16,0-1 0-16,-2 0 1 0,1 0-2 0,-1 3 1 15,-2-1-1-15,-3-1 2 0,0 2-2 16,2-1 1-16,-6-1-1 16,5 1-1-16,1 0 1 0,-5-1 0 15,5 1 0-15,-1 1 1 0,-5-2 0 0,7 2 0 16,-1-1 0-16,1 2 2 0,3 0-4 15,-1-1 2-15,-5-1-1 0,1 2 3 16,0-2 0-16,-4-2-1 0,5 4 1 16,-5-5-2-16,1 1-2 0,4 0 1 15,-7 2-1-15,8 0 1 0,-8-3 0 0,2 0-1 16,-2 1 0-16,3-1 0 0,-1 0 1 16,0-1 1-16,6 3-1 15,-6-4-1-15,6 2 1 0,-4 0 0 0,-1-2 0 16,3 1 0-16,-1-2 1 0,0 2-1 15,2-2 2-15,-1 0-1 0,0 0-1 16,4 0 2-16,-4 0 0 0,3-4 0 16,0 3 0-16,-6-2 0 0,9 0 1 15,-3 0-1-15,3 0-1 0,5-2 0 16,-2 1-2-16,0-2 2 0,-1 1-1 0,-8 2 1 16,5-1-1-16,-2 1 0 0,1-2 0 15,3-1 1-15,2-2-1 0,-1 2 0 16,-1-1 1-16,-2 0-2 0,2 0 1 15,-4-1 0-15,3 1-1 0,-3-2 1 16,1 1-1-16,-1 1 1 0,2-1 0 0,-2 0 0 16,1 0 0-16,-1-2 0 0,-2 2-1 15,-3 1 1-15,3 0-1 16,0-2 0-16,2 2 1 0,7-2 0 16,-2 0-1-16,0 0 0 0,-1 0 0 0,1-1 0 15,-1 3 2-15,0 0-2 0,-1-1 1 16,0 0-1-16,0 0 0 0,-2-1 0 15,2 1 0-15,-3-1 1 0,-1-1-1 16,-3 4 1-16,0 0 0 0,1 0 1 16,-6 0-2-16,5 0 0 0,-4 1 1 0,1 1-2 15,-2-1 1-15,-2 4 0 0,-1 0 1 16,0-3-1-16,0 3-1 0,-1-1 1 16,2 2 0-16,-5 0-2 0,0 0-1 15,0 0-4-15,1 0-7 0,7 0-57 16,-3 0-168-16</inkml:trace>
  <inkml:trace contextRef="#ctx0" brushRef="#br0" timeOffset="147736.1383">10686 13093 88 0,'0'0'31'0,"0"0"0"0,0 0-2 0,0 0-3 16,0 0 0-16,0 0-2 0,0 0 0 15,0 0-4-15,0 0-5 0,3 2-2 0,-3-2-6 16,4 0-4-16,-2-5 0 0,4-5-3 16,4-2 1-16,0-2-1 15,4-5 0-15,1 0 0 0,2-1 0 16,2-1-1-16,1-2 2 0,3-1-1 0,2-3 1 16,1 1 0-16,1 1-1 0,1 2 1 15,-1 1 0-15,-2 1-1 0,-1 2 0 16,-3 1-1-16,0 1 1 0,-1 2 0 15,-2 0 1-15,2 0-1 0,-4 0 0 16,3 0 0-16,-3 0 0 0,3 1-2 0,-2-1 2 16,0 1-2-16,2 0 2 15,4 0-1-15,-1 1-2 0,3-2 2 16,-1 0-2-16,-1 1 4 0,-2-1-1 16,0 1 0-16,-1 2 1 0,-1 0-1 0,0 0-1 15,0 1 1-15,0 0 0 0,-1 1-1 16,1 1 2-16,3 0-1 0,-2-1 0 15,2 2 0-15,0-2 1 0,-1 3-1 16,0 0 0-16,2 2-1 0,0-1-3 16,1 2 4-16,0 1-2 0,0 1 4 0,1-1-2 15,-2 1 1-15,-3 0-2 0,-3 1 1 16,2-2 1-16,-1 1-1 0,2-1 3 16,-3 0-3-16,2 2 0 0,-9-2 1 15,3 3-2-15,-1 0 1 0,-1 0 2 16,1 0-3-16,-2 0 1 0,1 0-1 15,0 3 0-15,5 1 2 0,-1 2-1 16,7 1 1-16,-3 0-1 0,0-2 0 16,1 4 1-16,-3-3-1 0,3 1 0 15,-2-1 2-15,2 1-2 0,-1-1 2 0,-2-1 0 16,-1 2-1-16,2 0 1 16,-4 1-2-16,-2-3 0 0,-2 3 1 15,3 2-1-15,-3-1 2 0,7 1 0 0,-2 1-1 16,2 0-1-16,-1-1 1 0,1 1-1 15,-1 1 1-15,0 0 4 0,-1 2-4 16,0-2 4-16,-3 0-4 0,-1-2-1 16,-2 0 3-16,0 2-1 0,2-2 2 15,-2 3 0-15,0-3-3 0,0 2 0 16,2 2 1-16,1 3-2 0,2-2 2 0,1 1 1 16,-1 1-2-16,-1 0 1 0,0 1-1 15,0-3 0-15,-1 4 1 0,-1-3 0 16,2 4-2-16,-4-1 1 0,2 1-1 15,0 3 3-15,-3-3-1 0,4 1-1 16,-2 1 0-16,0-3-1 0,0 0 1 0,0-2-1 16,-2-6 2-16,-1 1-1 0,1 0 1 15,-3-4 0-15,2 3 0 16,-4-5 0-16,1-4 2 0,3 7-2 16,-4-7 0-16,0 2 3 0,0-1-5 0,-3-3 3 15,0 0-1-15,0 0 0 0,2 0-1 16,-2 3 0-16,0 3-1 0,0 3-7 15,-8 8-13-15,-6 1-78 0,-2-1-126 16</inkml:trace>
  <inkml:trace contextRef="#ctx0" brushRef="#br0" timeOffset="149318.6434">10806 13135 123 0,'0'0'9'16,"0"0"1"-16,0 0-1 0,0 0 2 16,0 0 1-16,0 0 1 0,0 0-2 15,0 0-4-15,0 0-3 0,0 0-1 0,-14-5-2 16,5 3 0-16,0 2 0 0,-5-1 0 16,10 1 1-16,-7-2 0 0,4 2 2 15,3 0 1-15,-2 0 3 0,6 0-1 16,-1-2 0-16,1 2 0 0,-2 0-4 15,1 0 1-15,-1-1-4 0,1 1-3 16,-1 0-2-16,1 0 1 0,-1 0 0 16,2 0 6-16,0 0 2 0,0 0 0 15,0 0 1-15,0 0-1 0,8 5 0 16,2 0-1-16,1 0 1 0,1 1-2 0,-2-1 1 16,2 1 0-16,1 0 1 0,-3-1 0 15,3 1 0-15,1 0-1 0,1 0 1 16,3 3 2-16,-3 0 2 0,5 0-2 15,-2 0 3-15,2 1-2 0,0 0 0 16,-4-1 3-16,6 0-2 0,-4 0 1 0,1 1 1 16,1-2-4-16,-2 4-1 15,5-4 1-15,-1 3-4 0,-1-2 3 16,0 1-1-16,0 0-1 0,2-1 2 16,-2 0-3-16,0-2 3 0,2 1-3 0,-1-2 1 15,0 2 0-15,-2-1-2 0,-1 1 2 16,0 0-2-16,-4-1 3 0,0 1-2 15,-3-2 0-15,-1 2-1 0,1-1 0 16,-1 2 2-16,4 0-2 0,-3 2 2 16,2-2 0-16,-1 0-2 0,3 0 2 0,0 0-2 15,-2 2 0-15,4-2 0 0,0-1 0 16,1 1 0-16,0-2 1 0,0-1 0 16,-6 1-1-16,1-3 0 15,-1 0 0-15,0 3-1 0,-1-3 1 0,1 2 0 16,1 0 0-16,-1 2-1 0,6 0 0 15,-3-1-2-15,1 1 3 0,-5-3-1 16,2 1 1-16,-5-4 0 0,3 1-1 16,5 2 0-16,-7-2 0 0,6 2 1 15,-7-4-1-15,-5 1 1 0,6 1-1 0,-6-2 0 16,7 2 0-16,-1 0-1 0,1 0 2 16,1 0-2-16,1-1 1 0,3 3 1 15,-6-4-1-15,9 0 4 16,-9 1-3-16,4-2-1 0,5 0 1 0,-6 0-1 15,5 0 0-15,-1 0 2 0,-7 0-2 16,7-2 1-16,-8 1-1 0,5 0-1 16,-5-3 2-16,4 1-1 0,-3 1 2 15,3-1-2-15,3-2 0 0,-1 1 0 16,5-5 0-16,-3 2 0 0,3-2 0 0,2 0 2 16,-3 0-1-16,4-3-1 0,-1-1 2 15,0 0 0-15,-2-2-2 0,1 0 1 16,-3-1 1-16,-1 1-1 0,-1 0 0 15,0 2 2-15,-4 1-2 0,0 1 0 16,-1-2 0-16,0-1 0 0,2 2-1 0,0-1 1 16,0-1-1-16,5 1 1 0,0-3 0 15,0 2-1-15,-1 1 0 16,2-1 0-16,-3-1 0 0,1 2 2 16,-2-4-1-16,0 2 1 0,0-4-2 0,-2 3-4 15,-3-3 4-15,0 1-3 0,-4 5 5 16,1-1 0-16,2 0 2 15,-5 5-2-15,4-5 1 0,-4 6-3 0,1 0 0 16,0-1 0-16,-4 3 1 0,4-1-1 16,-2 5 1-16,-2-1-1 0,2-1 0 0,-3 4 0 15,0-1 0-15,0 1 0 0,0 0-2 16,0-2-3-16,0 2-5 0,3 0-3 16,-3 0-4-16,0 0-7 15,1 0-32-15,-1 0-167 0</inkml:trace>
  <inkml:trace contextRef="#ctx0" brushRef="#br0" timeOffset="149876.9209">9897 13307 169 0,'0'0'50'0,"0"0"0"0,0 0-3 16,0 0-8-16,0 0-12 0,0 0-10 16,0 0-9-16,0 0-2 0,0 0-7 0,0 0 4 15,40-57 1-15,8 44-4 0,11 1 6 16,9 1-1-16,13-2 5 0,7 2 2 16,6 3-1-16,3 0-2 15,0 5-3-15,-3 1-3 0,0 2-2 0,-3 0-1 16,-3 5-1-16,-5 1-1 0,-11 1-4 0,-2 1 2 15,-11 1-9-15,-7 1-13 16,-9-3-60-16,-4-1-136 0</inkml:trace>
  <inkml:trace contextRef="#ctx0" brushRef="#br0" timeOffset="150651.6108">12865 13147 259 0,'0'0'33'16,"0"0"-10"-16,0 0-4 0,0 0-9 15,0 0-2-15,0 0-1 0,0 0 0 16,0 0 1-16,0 0-1 0,42-17 1 16,-10 10 0-16,4 3-1 0,6 0 4 15,0-1-2-15,2 0 3 0,0 0-3 16,1 0-1-16,0-1-1 0,-3 0 0 0,-4 0-3 16,-3 1-2-16,-4-1 4 0,-6 0 1 15,-1 0-1-15,-2-2 3 0,-9 2-1 16,-2 3 0-16,-6 1 3 0,-5 2-1 15,0-1-3-15,0 1-1 0,1 0-5 16,1-1-3-16,-1 1-8 0,1-3-8 0,-1 3-7 16,-1 0-10-16,3 0-28 0,-3 3-55 15,0 7-106-15</inkml:trace>
  <inkml:trace contextRef="#ctx0" brushRef="#br0" timeOffset="155227.1909">24011 12696 136 0,'0'0'27'0,"0"0"-6"16,0 0-2-16,0 0-4 0,0 0 0 16,0 0-1-16,0 0 0 0,0 0-3 15,0 0-1-15,0 0-3 0,-54-5 2 16,54 5-2-16,-2 0 0 0,2-1-2 15,0 1 1-15,0 0-1 0,0 0 0 0,0 0 0 16,3-2 3-16,7 2 1 0,9-1-1 16,3-1-4-16,0 2 0 0,1 0-2 15,0 0 0-15,1 0 1 16,3 0-1-16,1 0 1 0,8 0 0 0,2 0-1 16,4 0 0-16,3 0 0 0,0 0 0 15,2 0 0-15,3-2 0 0,0-1 0 16,3 1 2-16,1-1-1 0,3-2 0 15,0 0-1-15,0 2-1 0,-2 0 0 16,-3 0 0-16,-2 0-1 0,1 0 0 0,-6 1 1 16,-2 1 0-16,-4 1 1 0,-7-1-1 15,-10-1 0-15,-8 2 0 16,-4-1 1-16,-4 1 4 0,0 0 2 0,0 0 3 16,-6 0 2-16,0-2-3 0,0 2-2 15,1 0-5-15,1 0-5 0,-1 0-8 16,0 0-6-16,5 0-26 0,-1 0-56 15,2 0-123-15</inkml:trace>
  <inkml:trace contextRef="#ctx0" brushRef="#br0" timeOffset="156906.1309">24412 12802 142 0,'0'0'26'0,"0"0"-2"0,0 0 0 16,0 0-1-16,0 0-4 0,0 0 0 15,0 0-4-15,0 0 1 0,0 0 0 16,-7-27 0-16,7 22-4 0,0 5-1 15,0-1-2-15,0 1 0 0,0-2 0 16,0 0-1-16,0 1-2 0,0-1-3 0,0 1 0 16,0-1-2-16,0 1-1 15,0 0 0-15,0-1 0 0,0 2 0 0,3-2 0 16,3 2 0-16,2 0 0 16,3 9 1-16,3 4-1 0,-2 3 1 0,-1 2 0 15,-1 5 0-15,0 0-1 0,2 1 1 16,-4 2-2-16,3-2 2 0,-4 1 0 15,3-1 1-15,-3-1-1 0,1 1 0 16,-1-1-1-16,1 0 1 0,1-1 0 16,-2 3 1-16,3 0 5 0,-1 3-5 0,0 2 4 15,0-1-4-15,0 3-2 0,-3-3 3 16,2 1-3-16,-2 0 1 0,0-1-2 16,0 2 1-16,2-1 0 0,-3-1-2 15,0-2 2-15,2-1 0 0,-4-2-1 16,0-3 1-16,0 2 0 0,-2-3 0 15,1-4 0-15,0 2 0 0,1 0 0 16,-1 1 0-16,2 7 1 0,-1-2 1 16,1-1-2-16,-1 0 0 0,1 1 4 15,2 0-4-15,0 0 4 0,0-2-1 0,1-1-2 16,-3-7 1-16,1 1-3 0,-2-4 0 16,0 1 0-16,0-2 1 0,0 1 0 15,-1 1 1-15,0-3-1 16,2 2 0-16,-1-2 1 0,-2 2-1 0,1-7 0 15,1 6 0-15,-2-6 0 0,2 5 0 16,0 0 0-16,-2-4 0 0,2 4 0 16,-1-5 0-16,1 6 0 0,0-1 0 15,1-2 0-15,-1 2 0 0,-2-5 0 16,3 3 1-16,-1-4 0 0,2 5-2 0,-1-3 2 16,1 2-1-16,0 0 2 0,-3-4-1 15,3 4 1-15,0-4 0 0,2 1-1 16,0 0 0-16,-3-2 0 0,5 1 1 15,-3-1-1-15,-2-2 1 0,8 1-1 16,-8 1 0-16,1-2-1 0,0 1 0 0,-5-1 1 16,5 0-1-16,1 0 1 15,-1 0 1-15,7 0-2 0,-6 0 2 0,5 0-1 16,2 0-1-16,-2-1 3 16,4-4-2-16,-5 0 0 0,5 0 1 0,-4-5-1 15,0 1-1-15,0 0 1 0,-1 0-1 16,-1-2 2-16,-3 4 0 0,2-5-1 15,-2 2 3-15,-3 0-3 0,3-3 0 16,-3 1-1-16,3-3-1 0,1 2 1 16,-1-1 0-16,-1 1 0 0,1-2-1 0,3 1 1 15,-4-2 0-15,1 3 0 0,0-4-1 16,-1 2-5-16,-1-2 6 0,1 0-5 16,0 2 5-16,1 0 1 15,-3 5-1-15,2-5 0 0,1-1 1 0,1 1-2 16,-1-4 1-16,1-1 0 0,-1 4-1 15,0 0 2-15,0-3-2 0,-1 1 1 16,0 2 0-16,-1-2 0 0,2-2 0 16,0 2 1-16,1-4-1 0,-1 1 0 15,0-2 1-15,0 0-1 0,-2 2 0 0,3 0 1 16,-3 6-1-16,1 0 2 0,-2-2-2 16,-1 4 2-16,3-5-2 0,-2 2 0 15,-2 3 1-15,2-5 1 16,0 6-2-16,-2-1 1 0,1-7-1 0,-2 8 1 15,3-6-2-15,-2 1 3 0,0 6-2 16,1-5-5-16,-1 5 7 0,-1-1-7 0,2 0 5 16,-2 5 0-16,0-6 0 15,0 5 0-15,0-6 0 0,0 1 2 16,0-2-2-16,0 0 1 0,0 1-1 0,0-6 2 16,0 7-1-16,0-7-1 0,0 8 1 15,0-4 0-15,0-1-1 0,0 2 2 16,0-3-1-16,-2 8 0 0,2-2 1 15,0 0-1-15,0 0 0 0,0 0 2 16,0 7-2-16,0-6 0 0,0 5 0 0,0 1 0 16,0 0 0-16,0-2 0 0,0 1-1 15,0 0 2-15,0-6-2 16,0 6 1-16,0 0 0 0,0 1 0 16,0 5 2-16,0-6-2 0,0 0 0 0,0 0 2 15,0 2-1-15,0 4 0 0,0-2-1 16,0 2 0-16,0-1 0 0,0-1 0 15,0 0 0-15,0 2 1 0,0-3 0 16,0 2 2-16,0-1-1 0,0 1 0 16,0-1 0-16,0 1 0 0,0-5-1 15,0 0 2-15,0 0-3 0,2 1 1 0,-2 5-1 16,0-2 1-16,0 2-1 0,1-6 0 16,-1 0 0-16,0 0 0 0,2 2-1 15,-2 4 0-15,0-2 0 0,0 2-1 16,0-1 0-16,1-1-1 0,-1 1 0 0,0-1-2 15,0 0-1-15,0 1 0 16,0-1-3-16,0 1-7 0,0 0-8 16,0-4-17-16,0-1-24 0,-4-2-25 15,-3 1-27-15,-5 2-87 0</inkml:trace>
  <inkml:trace contextRef="#ctx0" brushRef="#br0" timeOffset="157819.038">24433 12747 94 0,'0'0'24'16,"0"0"-1"-16,0 0 1 0,0 0-1 15,0 0 2-15,0 0 0 0,0 0-6 16,0 0-4-16,0 0-3 0,0 0-4 16,-6-21-3-16,6 10-2 0,4-2-1 15,4-2-1-15,3 1 2 0,-1 2 0 0,3-1 1 16,-3 0 0-16,2 1 1 0,1-2-3 16,-3 2 4-16,-1 3-6 0,0-1 5 15,3-3-3-15,-2 2-3 16,8-4 5-16,-1 0-6 0,-1 3 4 0,3 1-1 15,-3 1-1-15,-4 2 2 0,0 1 0 16,0 0 2-16,-4 2-1 0,4-2 0 0,-5 3-3 16,3-1 1-16,-1 1 0 15,-2-1 0-15,2 1 0 0,1 1 0 16,-1 0-1-16,0-1 3 0,0 1-3 0,-4 2 0 16,4-1 1-16,-4 0 0 0,1 1-1 15,6 0 0-15,-7 1 1 0,1 0-1 16,7 0 0-16,-7 0 0 0,6 0-1 15,0 0 2-15,0 0-1 0,0 0 0 16,1 2 0-16,3 2 0 0,-5-3-1 16,4 4 1-16,-5-3 0 0,1 1 0 15,0 0 0-15,-3-1 0 0,4 2-1 16,-5-1 0-16,2 0 1 0,-6-2-3 16,5 4 3-16,-4-2 0 0,2 3 0 0,2 0 0 15,0 0 0-15,-2 0 3 0,1 2-6 16,2 2 7-16,-2 3-3 0,3-3 2 15,-2 1-1-15,-1 0-2 0,3 0 2 16,-3 0-2-16,0 0 2 0,-2-4-2 16,1 3 1-16,-1-3-1 0,-1 1 0 0,1-1 1 15,-4-4-1-15,4 5 0 0,-4-4 0 16,1-1-1-16,1 7 0 0,-2-6-3 16,2 5-9-16,0 2-35 15,2-2-151-15</inkml:trace>
  <inkml:trace contextRef="#ctx0" brushRef="#br0" timeOffset="158177.6028">25364 12700 309 0,'0'0'37'0,"0"0"-7"0,0 0-10 16,0 0-10-16,0 0-4 0,0 0-6 0,0 0 1 16,0 0-1-16,0 0 0 0,-6-21 2 15,28 18 0-15,8 0 0 0,6 1 2 16,7 1 2-16,8-2 1 0,10 0 0 15,6 0 2-15,2 0-2 0,-1 0-3 16,-5-1 0-16,-6 3-4 0,-12-1-1 0,-10 2 0 16,-12 0-1-16,-11 0-1 0,-6 0 1 15,-1 0-5-15,-1 0-4 16,0 2-9-16,1-1-22 0,-5 3-43 16,-6 2-128-16</inkml:trace>
  <inkml:trace contextRef="#ctx0" brushRef="#br0" timeOffset="158537.3207">23971 12790 165 0,'0'0'6'0,"0"0"-1"15,86-31-1-15,-42 29-4 0,1 0-9 16,4 2-146-16</inkml:trace>
  <inkml:trace contextRef="#ctx0" brushRef="#br0" timeOffset="227244.3788">22916 9115 4 0,'0'0'18'15,"-89"7"4"-15,50-4 2 0,6 1 0 0,8-4 3 16,5 0 2-16,9 0 3 0,5 0 3 16,0 0 3-16,6 0-7 0,-2 0-6 15,2 0-8-15,-1 0-7 16,-2 0-3-16,3 0 1 0,0 0-1 0,15 0 3 16,12 0 0-16,14 0 1 0,14-4-2 15,16 1 1-15,14-2-1 0,16-2 1 16,15-2-1-16,8 1 1 0,11 0-4 15,3-2 2-15,5 3-2 0,-2-1-1 16,0 4 1-16,-6-1-3 0,-5 4 0 0,-7-1 0 16,-10 2-2-16,-12 0 0 15,-11 0-1-15,-9 0 1 0,-12 0 0 16,-10-1-1-16,-7-1 2 0,-11-1 1 16,-8 0 2-16,-11 0 6 0,-6-2 4 0,-5 2 2 15,-2-3 1-15,0 2-5 0,-5 1-1 16,2 1-4-16,-6 2-3 0,0-1-2 15,0 1-6-15,1 0-8 0,-1 0-24 16,0 0-72-16,-1 10-152 0</inkml:trace>
  <inkml:trace contextRef="#ctx0" brushRef="#br0" timeOffset="229060.2646">23864 6123 302 0,'0'0'34'0,"0"0"-7"0,0 0-4 16,0 0-5-16,4-84-8 0,-2 74 0 15,-1 5-3-15,1 1-1 0,-2 4-3 16,0-2-5-16,0 2-2 0,1 0 1 16,-1-1 1-16,5 1-2 0,0 4 4 15,3 9-3-15,-1 6 3 0,-1 6-1 16,0 2 1-16,-2 4 1 0,-3 6 1 16,-1 3-1-16,0 4 3 0,-4 1-1 0,-2 0 1 15,0 1-1-15,2 0-1 0,1-2 3 16,0 0-4-16,0-1 3 0,2-3-3 15,-1-2-2-15,0-1 2 0,2-2-2 16,0-2 2-16,0 2 0 0,0 1-1 16,0-1 2-16,0-1-1 0,2-1-1 0,0-1 1 15,1-2-1-15,-2-1 2 0,1-1-1 16,-1-1 5-16,0 0-2 0,-1-1 2 16,2 0 0-16,-2 0-4 15,0-4 2-15,0-4-3 0,0 1-1 0,0-1 0 16,0-6 1-16,0 8-1 0,0-2 0 15,-2-6 2-15,1 6-2 0,-2-1 0 16,2-5 1-16,-2 5-1 0,1-7 2 16,0 3-2-16,-1-3 2 0,1-3-2 15,1 3 1-15,1-4-1 0,-2 0 0 0,2 0-1 16,0-6 1-16,-1 0 0 0,1 0 1 16,0 2 1-16,0-1-1 0,0 1 0 15,0-1 2-15,0 1 1 16,0-1 1-16,0 1 1 0,0-1 2 0,0 1 0 15,0-1 0-15,0 1 1 0,0 0-1 16,0-2-4-16,0 1 1 0,0 1-2 16,0-2 0-16,0 1-1 0,0-1-1 15,0 0 1-15,0 1-2 0,0-1 1 16,0 0 0-16,0 2-1 0,0-2 2 0,0 0-2 16,0 0 0-16,0 0-2 0,0 0 1 15,0 0 0-15,0 0 0 0,1 0 1 16,11 0 0-16,5-3 1 0,8-1 0 15,2-4-1-15,2 2 1 0,1 0-1 16,2-1 2-16,-1 2-2 0,-3 0 0 0,0 2 0 16,-10 0 0-16,0 1 0 15,-6 1 0-15,-6 0 0 0,1 1 0 0,-7 0 1 16,4-2 0-16,2 0 0 16,-2 1 0-16,2 1 0 0,-6 0 0 0,0-2 0 15,0 2 1-15,2 0-1 0,-1-1 0 16,1 1 0-16,-1-2-1 0,2 2 1 15,-2-2-1-15,0 2 1 0,1-1 0 16,2-3 0-16,-1-1 0 0,0 2 0 16,2-6 2-16,-4 4 0 0,1-8 1 0,0 3 0 15,-2-2 1-15,2-7-2 0,-2-1 1 16,0-6 0-16,0 1-2 0,0-4 0 16,0-2-5-16,0-2 3 15,-2-5-6-15,2-4 6 0,0-6 1 0,0-3-2 16,0-4 4-16,0-3-3 0,0 2 2 15,2 2-1-15,-1 2 1 0,3 2-2 16,-1 3-2-16,0 0 2 0,0 3-5 16,0 1 5-16,0 3 3 0,-1 0-3 15,-2 1 3-15,0-2-2 0,0 6 4 0,0-1-3 16,0 4 3-16,0 2-2 0,0 5 0 16,-2 6-1-16,1 1 0 0,1 6 3 15,-3 0-1-15,1-2 0 0,1 2 0 16,-2 0-1-16,1 5 0 0,1-3 0 15,1 4 2-15,-2 0-1 0,0-5 1 16,0 7-1-16,1-1 2 0,1 1-2 16,0 4 0-16,-2-2 0 0,2 2-2 15,0-2-2-15,-1 1 1 0,1 0-2 16,0-1-3-16,0 1-12 0,0-1-20 0,0 2-29 16,0 0-87-16,0 0-132 0</inkml:trace>
  <inkml:trace contextRef="#ctx0" brushRef="#br0" timeOffset="230762.0427">23967 7443 214 0,'0'0'15'0,"0"0"-7"0,0 0-6 15,0 0 0-15,0 0-1 0,0 0 1 16,0 0 0-16,0 0 0 0,0 0 4 15,0-7 2-15,-2 7 3 0,2-1 2 16,0 1-2-16,0-2-2 0,-1 2-2 0,1 0-1 16,0-1-2-16,-1 1 0 0,1 0-1 15,0-2-2-15,-2 2-1 0,2 0-1 16,-1 0-1-16,-1 0 1 16,1 0 0-16,-4 0-1 0,1 0 1 0,-5 3 0 15,2 2 0-15,1 0 1 0,0 2 0 16,2-1 0-16,-1 1-1 0,0 1 1 15,1 1 1-15,-1 0-1 0,0 6 0 16,-1-1 1-16,-3 4-1 0,2 0 1 16,-2-1 0-16,-1 3 1 0,2-2 0 0,-3 2 0 15,2-2-2-15,1-4 0 16,2-1 0-16,-1 1 0 0,4-5 1 0,-3 5-1 16,2-4 2-16,0 1-1 0,1 0 0 15,0 0 1-15,-3 5-1 0,3-5 2 16,-1 5 0-16,1 0-1 0,-1-4 5 15,2 8-4-15,-1-1 1 0,2 1 1 16,-2 4-3-16,2-5 2 0,-1-1 0 16,-1-2-1-16,2-3-2 0,-1 6 1 15,1-1-1-15,-1 2 1 0,1-2 1 0,1 2 0 16,0 0-1-16,0 1 2 16,-2 5-2-16,2-1 0 0,-1 2 1 0,-1-3-1 15,1 2 0-15,-3-4-1 0,2 3 1 16,1-9 0-16,1 4 0 0,-1-1-1 15,-1 3 1-15,1-2 1 0,-1-1-2 16,1 1 1-16,-1-2 0 0,1 7 0 16,1-7 4-16,-2 0-3 0,2 3 4 15,-1 1-1-15,-1 6 0 0,1-3 1 16,-1-1-1-16,1 1-1 0,-2-3-2 0,2 1 0 16,-3-2-1-16,2-5-1 0,2 3 1 15,-1-1 0-15,-1-5-1 0,2 9 1 16,0-2-1-16,0 0 2 0,0-1-1 15,0 1 4-15,0-2-2 0,0 2 2 16,0 4-1-16,0-3 1 0,0-4-3 0,3 0 2 16,-1 0-2-16,2-1 1 15,-2 1 0-15,3-2-1 0,-4-4 0 16,2 1 0-16,0-2-2 0,0 2 1 16,0-2-1-16,-1-6 0 0,-1 1 0 0,-1-5 0 15,0 0 0-15,0 0 0 0,0 1-1 16,0 1 2-16,0 0-2 0,0-1 1 15,1 1 1-15,-1-1-4 0,2 1-8 16,-2-2-38-16,5 0-70 0,4-14-142 16</inkml:trace>
  <inkml:trace contextRef="#ctx0" brushRef="#br0" timeOffset="231680.908">24202 7494 180 0,'0'0'36'16,"0"0"3"-16,0 0-5 0,0 0-2 15,0 0-4-15,0 0-3 0,0 0-3 16,0 0-4-16,0 0-2 0,0 0-3 15,-8-55-5-15,6 54-4 0,2 1-3 16,0 0-4-16,0-2 2 0,0 2 0 0,0 0 0 16,0 0 2-16,3 0 0 15,6 0-1-15,0 6 1 0,5 2 1 16,-4 2-2-16,-1 2 1 0,5 4 1 0,-3 0-1 16,-3 2 2-16,4 2-3 0,-4 0 3 15,1 1-2-15,1 2 0 0,0 2 0 16,-1-3-1-16,-2 1 1 0,3-2 1 15,-2 1 0-15,0-1 2 0,1 0-3 16,-2 0 1-16,-1 1 6 0,0 3-5 16,-2 0 6-16,2 3-4 0,-2-2-1 0,-1 0-1 15,1-1-2-15,-2 0 1 16,1 0-1-16,-2 2 1 0,-1-2 0 0,2 3 0 16,-2-1 0-16,1 0 0 15,1 1 0-15,-2 1-2 0,1-4 0 0,-1 3 1 16,0-3-1-16,0 0 1 0,0-1-1 0,0-1 1 15,0-6 0-15,0 1 0 16,2 3-1-16,-2-1 3 0,0 7-2 16,0-1 1-16,0-2 4 0,0 2-5 15,-2-1 4-15,1 0-5 0,1-1 0 0,-2 0 0 16,1-6 0-16,-1 0 1 0,1 1-1 16,-1 2 1-16,-1 5 0 15,0-3 0-15,2 0 0 0,-2-2 0 0,-1 2-1 16,0-2 1-16,1 0-1 0,0 1 3 15,0-7-3-15,0 3 1 0,0-1 1 16,0 1-1-16,0 0 3 0,0 1-2 16,-2-3 0-16,3-4 0 0,-1 7-2 15,2-9 1-15,-1 2 0 0,1 0 1 16,1-1 1-16,-1 1 2 0,1-6-2 0,-2 6 1 16,2-7 0-16,0 1 0 0,0 0 0 15,0-6-1-15,-1 0 1 0,1 0-1 16,0 2 1-16,0-1 1 0,0 1 1 15,-2-1-1-15,2 1 0 0,0 0 1 16,0-1-1-16,0 0 0 0,-1 0 2 0,1 1-1 16,0 0 0-16,0-1 1 15,0 1-2-15,0-1-3 0,0 1-2 16,-2 4-14-16,-4 5-38 0,-3 1-167 16,-5-3-74-16</inkml:trace>
  <inkml:trace contextRef="#ctx0" brushRef="#br0" timeOffset="236367.1647">22043 9237 170 0,'0'0'41'0,"0"0"-11"15,0 0-14-15,0 0-11 0,0 0-1 0,0 0-1 16,0 0 3-16,0 0 0 0,0 0 0 16,26-13-1-16,6 10-2 0,10 0 1 15,10 0-2-15,12-1-1 0,14-1-5 16,13-2-9-16,16-3-8 0,10-2-14 15,9 2-5-15,7-2-7 0,5 1-15 16,0-1-18-16</inkml:trace>
  <inkml:trace contextRef="#ctx0" brushRef="#br0" timeOffset="238716.0126">23699 9264 72 0,'0'0'8'0,"0"0"-4"16,0 0-3-16,0 0 0 0,0 0 0 15,0 0-1-15,0 0-1 0,0 0 1 0,0 0 0 16,0 0 0-16,6-14 1 0,-6 13-2 16,1 1 1-16,-1-2 0 15,2 2 3-15,-2 0-1 0,1 0 0 16,1 0-1-16,-1 0-4 0,1 0 3 0,-1 0 1 16,4 0-1-16,-2 4 3 0,2 5-3 15,1-2 2-15,-3 0-2 0,1 2 2 16,-2 1-4-16,1 0 0 0,-2 1 2 15,1-1 0-15,-2 3 2 0,1-1-2 16,-1 0 0-16,1-1 2 0,-1 4-2 0,0 3 1 16,0-8 2-16,0 8-2 15,0 1 0-15,0-7 1 0,0 8-1 0,0-2 1 16,0-5-1-16,0 9-2 16,0-2 1-16,0 1 1 0,0 5-1 0,0-4 1 15,0-5-1-15,0 1 0 0,2-1 1 16,-1-5-2-16,2 6 1 0,-1-5 1 15,-2-1 0-15,2 0-1 0,0-1 0 16,-1 1-1-16,-1 0 1 0,2 0 0 16,-2 0 1-16,0 7 2 0,0-6-2 0,0 6-1 15,-3-1 2-15,1-1 6 0,0 1-4 16,0 3 2-16,2-2-3 0,0 0-2 16,0 4 0-16,6-1 0 15,-2-4-1-15,-1-2-1 0,0-1 1 0,-2 2-1 16,1 1 2-16,-1-1 0 0,1 2 0 15,-2-2-1-15,1 1 0 0,1 5-2 16,-1-7 2-16,-1 3 1 0,2-1-1 16,-2-5 1-16,0 9 1 0,0-3-2 15,0 1 1-15,0 5 0 0,0-7 0 0,0 0-1 16,0 1 0-16,0 1 0 0,0 6 0 16,0-2 0-16,0 1 1 0,0 1 3 15,0 2-3-15,0-5 3 0,-2-3-3 16,2-2-1-16,-1 0 0 0,-2 0-1 15,1-1 1-15,1 1 0 0,1 0 0 16,0-9 1-16,0 11-1 0,0-3 0 16,0-5 0-16,0 5 0 0,1-1 1 15,1-3-1-15,-2 4 1 0,1-5 1 16,-1 0-1-16,0 0 2 0,0 0 2 0,2 6 2 16,-2-4 2-16,0 4 2 0,0 0 0 15,0 0-3-15,0 7-2 0,0-8 1 16,1 2 2-16,1-1-2 0,-1 0 1 15,1 1-5-15,2-3-2 0,-1-5 2 16,-1 0-2-16,1-1 1 0,2 1-1 0,-1 5 2 16,-1-6 1-16,2 5 0 0,-2-4-1 15,0-2 0-15,-1 1-1 16,-1-5-2-16,1 0 2 0,-2-1 1 16,1 2-2-16,-1-1 1 0,2 1-2 0,-2-6 2 15,0 4-1-15,1 1 0 0,1 0 1 16,-1-1 0-16,1-1 1 0,-1 0-2 15,1 0 1-15,1 2-1 0,-3-5 1 16,0 0 0-16,0 0-1 0,1 1 1 16,0-1 1-16,1 0-1 0,-1 1-1 0,1-1 2 15,5 0-3-15,-3 0 0 0,3-5 1 16,2-6-1-16,-4 2 3 16,2-5-2-16,-3-1-1 0,0-3 4 15,2-3-2-15,2-1 3 0,0 0-1 0,-1 0 0 16,1-2-2-16,-3-2 2 0,4-2-3 15,-2-4 0-15,1-3-1 0,-1-2 1 16,1-1-1-16,0 1 4 0,-1-1-2 16,-1 3 0-16,0-2 3 0,-1 1 1 15,-2-1 4-15,1-1-1 0,-2 2-2 0,1-4 0 16,0 1-5-16,0 0 2 0,1-3 2 16,0 0 0-16,5-2-2 0,0-2-1 15,-1-1-1-15,4-2-2 16,-2 4 1-16,0 2 1 0,0 6-1 0,-1 0-2 15,0 4 2-15,-3 2 0 0,0 3 3 16,-3 0 1-16,0 2-1 0,0-1 2 16,0 0-3-16,0 1 3 0,0-1 0 15,0-2-1-15,1 1-3 0,3-2 0 16,-2 2-1-16,0-3 0 0,0 1 1 0,1 2 3 16,-1 1 1-16,-2 4 0 0,0 6 3 15,0 1 1-15,-2 5 1 0,2-2-1 16,-1 1 0-16,-1-1-3 0,2 1 2 15,-3 6-3-15,2-5 2 0,-1 7-1 16,-1-2-3-16,2 1 1 0,-2 5 1 0,0-1-3 16,0 1 0-16,1-2-1 0,-1 1 0 15,2-1-1-15,-2 1 2 16,1-1 1-16,-1 0-2 0,3 1 1 16,-3 0 0-16,0-2-1 0,1 3 0 0,-1-2-1 15,0 1-5-15,1 1-13 0,-1-2-37 16,2 2-78-16,2-6-144 0</inkml:trace>
  <inkml:trace contextRef="#ctx0" brushRef="#br0" timeOffset="240187.0647">23148 5589 124 0,'0'0'17'0,"0"0"-2"0,0 0-1 15,0 0-2-15,5-80 0 0,-4 70-1 16,-1 4 0-16,1 2 0 0,-1 4-3 16,0-1-1-16,0 1-5 0,0-3-5 15,0 2 0-15,0 1-1 0,0 0 2 16,0 0-1-16,0 15 3 0,0 6 0 15,0 9-1-15,0 2 2 0,0 6-1 16,3 1 2-16,0 1 0 0,2 2 0 16,-1-1 2-16,5 4 1 0,-2-2-1 15,0 2 1-15,2-1 0 0,-1 0-2 0,0 0 1 16,-1 2-1-16,0 1 2 0,0 1-3 16,-2 2 3-16,-4 1-1 0,-1-5-1 15,0 0 1-15,0-2-1 16,0-1 4-16,-1-2 0 0,-2-2 1 0,3 1-1 15,0-3 0-15,0 0-2 0,-2-1 1 16,2 2 2-16,-1 0 2 0,1 2 1 16,0 0-3-16,0-1-2 0,0-1-2 15,0-4-2-15,0 0-1 0,0-4 0 16,-3 1 1-16,2-5 0 0,-2 2-2 0,0-3 0 16,-1 0 2-16,1 0-1 0,-2-7 3 15,4 0-2-15,-1-7-2 0,2 2 0 16,-1-1 1-16,1-5 0 0,0-1-1 15,0-6 1-15,0 4-1 0,0 2 2 16,0-1-1-16,0 1 2 0,0-6-2 0,0 0 1 16,0 0 1-16,0 1-2 15,0 1 1-15,0-1 0 0,0 1 2 16,1 1-2-16,4 0-1 0,5 1 0 16,6 1 3-16,-6-3-3 0,9-2 1 0,-9 3 0 15,3-3-1-15,1 0 2 0,-1 0-1 16,8 0 1-16,0 0-2 0,7 0 3 15,-2 0-2-15,6-3-1 0,2 1 2 16,2-1-2-16,2 1-1 0,3 1 2 16,0-1-2-16,1 1 1 0,2 0 0 15,2-2 0-15,1 1-1 0,3-3 1 0,-1 2-1 16,0-1 0-16,-1 1 1 16,-5-2 0-16,-1 1-1 0,-3-1 0 15,0 1 1-15,1-1-1 0,3 0 3 0,0 1-2 16,5-1 2-16,-2-1-2 0,2 2 1 15,-3-1-1-15,-1 2 0 0,-1 0 1 16,-1 0-1-16,-4 0-1 0,-1-1 0 16,-6 3 0-16,-8 0 0 0,-3 1 1 15,-6-2 0-15,-3 1 1 0,4 1 0 0,-9-2 2 16,4 0 0-16,-4 2-2 0,1 0 4 16,3-2-2-16,-6 1 1 0,1-1 2 15,2-1-2-15,-2 1 2 0,1-4-5 16,0 2 4-16,-1-4-4 0,0 2 4 15,-2-3-1-15,3 2 0 0,-3-6-3 16,0-2 2-16,-2-3-1 0,1-7-2 0,-2 1 1 16,0-5-2-16,0-5 1 15,0-6-1-15,-2-7 2 0,-1-5-2 16,-4-3 3-16,3-3-2 0,-2-6 2 0,2-3-2 16,-1-5-5-16,4-3 4 0,-1-5 0 15,1 0 4-15,1 0 5 0,-2 2-2 16,-1 7 4-16,-1 3-5 0,2 7-3 15,-3 3 2-15,2 8-1 0,0 3 3 16,0 6 0-16,2 5 0 0,-1 3-5 0,1 0-2 16,-1 12 1-16,2 2-1 0,-1 4 1 15,1 10-1-15,0-1 0 16,0 6-4-16,0-1-6 0,0 1-5 16,-4 0-24-16,-6 14-57 0,-6 11-164 0</inkml:trace>
  <inkml:trace contextRef="#ctx0" brushRef="#br0" timeOffset="241186.8868">23513 6710 265 0,'0'0'21'0,"0"0"-7"0,0 0-7 16,0 0-1-16,0 0-2 0,0 0-1 16,0 0-1-16,0 0 0 0,0 0 0 0,0 0-1 15,0-20-2-15,0 19-2 0,0 1 0 16,0-1-1-16,0 1 2 0,0 0 2 16,0 0 1-16,2 0-1 0,1 1 0 15,0 10 0-15,2 3 0 0,-2-4 0 16,1 7 0-16,-1-1 0 0,1 3 0 15,-1 4 1-15,1-2-1 0,-1 2 0 16,-1-1 0-16,-2 4 0 0,0 0 1 16,0 0 1-16,0 1 2 0,0 0-1 15,-5 2 1-15,0-2 0 0,0 3 0 0,1-2 2 16,0 0 5-16,-2-1-3 0,1 0 2 16,-2 1-2-16,2-3 0 0,0 0-1 15,-1 0-1-15,-1 0-1 16,0 0 0-16,0 3-1 0,-1-1 1 0,0 4 3 15,-2 0-3-15,-2 4 2 0,2 2 0 16,-3 2-2-16,1-1-1 0,0-1-1 16,1-3-1-16,2 0-1 0,1-4-1 15,-2 1 2-15,1-3 2 0,0 1-2 16,-1 0 6-16,-1 0-4 0,-1 2 2 0,-1-3 0 16,0-1 2-16,0-2 0 0,2 3-2 15,-1-2 2-15,-1 2-3 0,3-1 1 16,0-1-4-16,1-2 0 0,2-1-1 15,1-6 1-15,2-2 0 0,1-5 0 16,0-5 2-16,2 0 1 0,1-5 4 0,-2 0 4 16,2 0 1-16,0 1 1 0,-1 0-5 15,1 1-4-15,-2-2-2 16,2 0-6-16,-1 1-7 0,1-1-18 16,-5 0-42-16,1-1-77 0,-2-11-118 0</inkml:trace>
  <inkml:trace contextRef="#ctx0" brushRef="#br0" timeOffset="241627.0423">23122 7817 419 0,'0'0'40'0,"0"0"-8"16,0 0-8-16,0 0-8 0,0 0-4 0,-18-84-3 15,16 79-3-15,2-2-1 16,0 7 0-16,-1-1-2 0,1 1-1 16,0-1-2-16,0-1-1 0,0 0-1 15,0 1 0-15,0 1-1 0,0 0 1 0,6 0 1 16,6 6 0-16,4 7 1 0,2 5-2 16,-2 1 2-16,2 1-1 0,0 1 2 15,1-1 3-15,1 0-2 0,-1-4 3 16,1-2-4-16,0-3 1 0,-7-6 1 15,4-3 0-15,2-2 1 0,4-7-4 16,9-8 4-16,-1-8-6 0,0 0 3 16,1-6 1-16,-3-3-1 0,0 0 1 15,-3-3-2-15,-3 2 3 0,-4-1-3 16,-2 7 2-16,-5 7-2 0,-5 3 1 0,-1 9-1 16,-5 3-2-16,1 2-2 0,-2 3 1 15,0 3 0-15,0 18-1 0,-3 13 4 16,-9 13-2-16,-4 5 3 0,-4 4 4 15,0 0-4-15,2 1-2 0,6-4-15 16,6-6-31-16,6-5-48 0,7-14-155 0</inkml:trace>
  <inkml:trace contextRef="#ctx0" brushRef="#br0" timeOffset="242497.3171">24703 6734 328 0,'0'0'53'0,"0"0"-2"0,0 0-11 16,0 0-7-16,0 0-9 0,0 0-10 15,-13-87-3-15,13 80-4 0,0 2 0 0,0 0-3 16,0 5-1-16,0-2-2 0,0 2-3 16,0-1-2-16,0 1-2 0,0 0 3 15,0 0 0-15,0 12 2 16,0 9 0-16,0 8 0 0,3 6-1 0,1 5 1 15,3 3 0-15,1 9 2 0,3 3-1 16,1 2 1-16,0 5-1 0,0-2 3 16,-1 3 3-16,1-2-1 0,0 6 2 15,0 0-5-15,2 3-1 0,-1-2 1 16,4 0-2-16,3-1 4 0,1-8 0 0,3-2 1 16,1-7 4-16,-1-4-2 0,-2-5 2 15,0-5-5-15,-3-6-1 0,-5-7 0 16,-3-8-1-16,-2-3 2 15,-4-4-1-15,-2-5-1 0,0 1 1 0,-3-4 0 16,0 0 1-16,0 0 0 0,1 1 1 0,1-1-1 16,-2 2 2-16,1-2-1 15,-1 0-1-15,2 2-1 0,-2-2-1 0,0 0-1 16,1 1-4-16,-1-1-4 16,0 0-9-16,-1 0-5 0,-11 0-8 0,-10-3-15 15,-7 0-15-15,-4-1-12 0,-3 4-11 16,0-3 4-16,-2-1 9 0,2 0 15 15,3-3 18-15,2 0 17 0,3-2 11 16,1-2 9-16,0-2 7 0,2-1 7 16,2-1 16-16,0-3 10 0,6 0 15 0,-1-2 7 15,5 2-1-15,4 4-8 0,1 0-11 16,5 7-8-16,2 2-10 0,-1 1-7 16,2-2-8-16,0 1-3 15,0-4-4-15,10 1-3 0,6 6 0 0,4 0 0 16,4 2 0-16,3 3 0 0,2 5 0 15,1-1 0-15,1 3 0 0,1-3 1 16,-2-3 1-16,0 1-2 0,-1-2 0 16,-3-3 0-16,0 0 0 0,-3 0 0 15,1-8 0-15,-1-2 0 0,-2-5 0 0,0-5 0 16,-1-3 0-16,-3-4 0 0,-4-3 0 16,-3-2 0-16,0 0 1 0,-2 1 0 15,-4 10 3-15,-1 1-2 16,-2 8 3-16,-1 6-3 0,2 1-2 0,-2 5-2 15,0 3-2-15,-2 21 1 0,-6 13-3 16,-7 21-24-16,-5 11-52 0,-5 4-168 16</inkml:trace>
  <inkml:trace contextRef="#ctx0" brushRef="#br0" timeOffset="249617.6501">23515 8195 84 0,'0'0'11'0,"0"0"1"16,0 0 1-16,0 0 2 0,0 0-2 15,0 0 2-15,0 0 1 0,0 0-1 16,0 0-2-16,0 0-2 0,6-14-5 15,-6 13-3-15,0-1-3 0,0 2-2 0,-3 0-2 16,-11 2 2-16,-6 7 1 16,-8 8-1-16,1 2 2 0,-4 4 0 15,1 1 2-15,0-1-2 0,1-1 1 16,1-4 0-16,5-4 0 0,9-6 0 0,2-3 1 16,9-2 0-16,3-3-1 0,-1 0 3 15,1 0-1-15,-2 2 1 0,1-2-1 16,0 1 1-16,-1-1-3 0,1 0-1 15,-1 2-4-15,1-2-13 0,-1 1-14 16,2-1-37-16</inkml:trace>
  <inkml:trace contextRef="#ctx0" brushRef="#br0" timeOffset="249974.7457">24589 8221 233 0,'0'0'28'0,"0"0"-7"0,0 0-8 0,0 0-7 16,0 0-5-16,0 0-3 0,0 0 2 0,0 0 1 15,0 0 4-15,13 3 3 16,4 4-1-16,6 1 3 0,2-2 2 16,2-1-3-16,2-1-1 0,-2-2-2 15,-6-2-2-15,-1 0-2 0,-7 0 0 0,-6 0-1 16,5 0 0-16,-6 0 2 0,-2 0-2 16,3 0-2-16,-7 0-5 15,0 0-7-15,0 0-4 0,2 0-5 16,-1 0-6-16,0 0-7 0,-1 0-10 0,2 1-20 15,-2-1-29-15</inkml:trace>
  <inkml:trace contextRef="#ctx0" brushRef="#br0" timeOffset="250399.962">24538 8154 138 0,'0'0'18'0,"0"0"-7"0,0 0-1 15,0 0 5-15,0 0-1 0,0 0-4 16,112 4-2-16,-74 4-4 0,0 1-3 15,-2 1 2-15,0-3-2 0,-1 2-1 16,-2-2 1-16,-1 0-3 0,-4-1-4 16,-5 0-12-16,-6-2-15 0,-4 1-30 15,-4-2-38-15</inkml:trace>
  <inkml:trace contextRef="#ctx0" brushRef="#br0" timeOffset="250537.8171">24879 8136 154 0,'0'0'1'0,"0"0"0"16,0 0-2-16,0 0-18 0</inkml:trace>
  <inkml:trace contextRef="#ctx0" brushRef="#br0" timeOffset="259009.6961">24090 8122 129 0,'0'0'9'0,"0"0"-2"0,0 0-3 0,0 0-2 15,0 0 2-15,0 0 2 0,0 0 3 16,0 0 8-16,0 0 5 0,-32-39 2 16,29 34 2-16,-3-2-5 15,5 4-2-15,-2-2-3 0,1 1-4 0,2 4-3 16,-1-1-2-16,1 1-2 0,0-1-3 15,-2 0 0-15,2-1-5 0,-1 2-2 16,1-2-2-16,-3 2 0 0,3 0 4 16,-1 0 0-16,1 14 5 0,0 4-2 15,0 8 1-15,0-2-1 0,0 2-1 0,0 2 2 16,0-1 0-16,0 1 1 0,0 0 1 16,1 1-1-16,3 0 1 0,-2-1 2 15,-1 2 0-15,-1 0-2 16,0 0 1-16,0 4 1 0,-1 0 2 0,-2 2-1 15,-2 6 0-15,0-2-2 0,1 2-3 0,-2-2 1 16,1-1 0-16,2 1 0 16,1-2 4-16,-2-1 1 0,1-2 3 15,0-1 1-15,0-4-2 0,0-3 1 16,-2 0-1-16,3-1-2 0,-3 0 0 0,-2-2-2 16,3 2 3-16,-2-2-5 0,2 0 4 15,1 1-6-15,0-3 0 0,1-1 0 16,1-4-2-16,1 2 2 0,-2 0-1 15,1 1 0-15,-1 4 0 0,0-7 1 16,-1-1 1-16,-1 2-2 0,-1-2 0 0,1 0 0 16,-2 0 0-16,3-5 0 15,0 1 0-15,-1-1 0 0,1-1 2 16,0 1-2-16,2-7 0 0,1 1 0 0,0-5 0 16,-2 0 0-16,2 0 1 0,0 1 2 15,0 1-1-15,0 0 1 0,-1-1 1 16,1 1 0-16,0-1 0 0,0 1 3 15,0-1 0-15,-2 0 1 0,2-1-1 16,-1 0-2-16,-4 0-4 0,-3 0 0 16,-4-8 0-16,-2-4 0 0,1-2 0 0,0-2 0 15,-3-4 2-15,1 0-3 0,-3-5 0 16,0-3-2-16,-2 0 2 0,1-1-1 16,2 2 2-16,0 0-2 0,3 1-4 15,3 3 4-15,2 8-4 0,5 5 5 16,2 6 0-16,2 4 0 0,-1-1-2 15,1 1-1-15,0-2-2 0,0 1-1 16,0 1 3-16,1 0 3 0,10 1 3 16,6 9-2-16,4 5 3 0,-1 1-3 15,1 1-1-15,-1 0 1 0,1-3-2 0,0 2 0 16,1-1-5-16,0-3 0 0,2-2-4 16,2 0-3-16,0-3-4 0,-1-2-1 15,-2-2-6-15,-6-1-2 0,2-2-4 16,-3 0-3-16,-3 0-3 0,2-4-2 15,-4-3-3-15,-4 1 1 0,2-6-1 16,-3 0 1-16,-2-2-4 0,1-1 1 16,-4-2 13-16</inkml:trace>
  <inkml:trace contextRef="#ctx0" brushRef="#br0" timeOffset="259132.5433">24100 9210 10 0,'0'0'43'0,"0"0"18"16,0 0-2-16,0 0-11 0,0 0-11 0,0 0-17 16,0 0-14-16,0 0-3 0,0 0-4 15,0 0 1-15,-3-42 6 0,-4 68 1 16,-2 12 2-16,-1 6 3 0,-3 8-2 15,1 2-2-15,-3 4 0 0,0 2-3 16,-5 2-4-16,-3 5-38 0,-2-4-168 0</inkml:trace>
  <inkml:trace contextRef="#ctx0" brushRef="#br0" timeOffset="264713.6363">23598 8089 108 0,'0'0'14'16,"0"0"-4"-16,0 0-4 0,0 0-3 15,0 0 0-15,0 0 1 16,0 0 3-16,0 0 3 0,80-72 1 16,-57 64 3-16,1 1 2 0,4 0-2 0,1 1-2 15,0 1-5-15,-2 2-2 0,2 1-3 16,-2 2-1-16,1 0 0 0,-2 7-2 15,-1 3-1-15,-1 1 1 0,-4 1-3 16,-3 3-1-16,-5 3-2 0,-4 2-8 16,-4 3 0-16,-4 1 0 0,-1-1 1 0,-8 1 5 15,-7-1 0-15,-3-4 2 0,-4-2 0 16,-3-4 3-16,0-6 4 0,3-4 4 16,0-3 7-16,2-1 6 15,5-8 5-15,2-5 0 0,5 3-2 0,3-4-5 16,3-2-4-16,3 1-4 0,2-6-3 15,8 4-4-15,6 1-1 0,6 4 0 16,5 2-1-16,2 1 2 0,3 2 0 16,-2 3 2-16,1 2-2 0,-4 3-3 15,-2 1 0-15,-5 9-4 0,-4 4-2 0,-3 2-4 16,-5 4-5-16,-5 4-4 0,-3 4 1 16,-1 1 4-16,-10-1 8 0,-4 2 4 15,-4-2 4-15,-2-4 2 0,-3-2-1 16,1-5 2-16,0-7 3 0,6-2 3 15,-2-7 7-15,2-1 1 0,-1 0 4 16,1-1 4-16,4-6-2 0,6 3-2 16,2 1-5-16,0-6-7 0,5 4-7 15,0-5-2-15,0-4-4 0,8 3 2 16,4-1-2-16,-2 6 1 0,7 3 0 0,1 3-5 16,1 3 0-16,5 8-2 0,-2 4 2 15,-5 5 0-15,0 4-1 0,-3 5 1 16,-6 3-1-16,1 1 4 0,-8 5-1 15,-1 0 5-15,-3-1 1 0,-8-1-3 16,-2-4 4-16,-4-5-2 0,2-4 2 0,1-9 1 16,2-6 8-16,5-3 8 0,2-3 3 15,0 1 4-15,5-3-4 16,-6 0-3-16,2 0 0 0,-2 0-2 16,1 0-1-16,5 0-4 0,-3 0-4 0,0-3-6 15,-1 0-16-15,1-1-36 0,3 4-16 16,-1-1-128-16</inkml:trace>
  <inkml:trace contextRef="#ctx0" brushRef="#br0" timeOffset="266119.9936">24433 8583 72 0,'0'0'10'0,"0"0"-5"0,0 0-3 16,0 0-2-16,0 0-2 0,0 0 1 15,0 0 1-15,0 0 0 16,0 0 1-16,-5-2-1 0,4 2 0 0,1 0 0 16,-2 0 0-16,2 0 1 0,-1 0 0 15,1 0 1-15,-2 0-1 0,2 0 1 16,0 0 1-16,0 0 1 0,-1 0 2 15,1 0 4-15,0 0-3 0,0 0 2 16,0 0-1-16,0 0-1 0,0 0 0 0,0 0 0 16,0 0 0-16,3 0 1 0,7 0-4 15,7-4 4-15,3-1-4 0,2 2 4 16,3-3 2-16,4 1-2 16,3-3 1-16,5 2 2 0,3-1-2 0,1-3-2 15,1 0 4-15,1-3-4 0,2 3 2 16,3-2 0-16,1 0-1 0,3 0 0 15,0 0-1-15,-2-1 0 0,0 2-2 16,-5 1-1-16,0-1-1 0,-5 2-1 16,-4 2 0-16,-4-1 1 0,-4 2-2 0,-8 2-1 15,-6 1 0-15,-2 1 0 0,-8 0 0 16,2 2 0-16,-6 0 1 0,0-1-1 16,0 1 0-16,1 0 1 0,1-2-2 15,-1 2 2-15,1 0 0 0,-1-1 0 16,1 1 2-16,-1 0-1 0,1-2 1 15,0 2 0-15,0 0 0 0,-1-1 2 16,1 1-3-16,-1 0 2 0,1-2-2 16,-1 1 0-16,3-4-1 0,-1 0 2 15,0 3-3-15,0-7 1 0,-1 4 1 0,-1 1-1 16,-1-9 1-16,0 1 0 0,-1-5-1 16,-8-4-1-16,-3 2-3 0,-6 1 1 15,-4 1-4-15,-1-1 2 16,-5 1 0-16,1 2 2 0,2 2 3 0,7 4-1 15,3 2 1-15,6 2-1 0,4 4 0 16,0-1-1-16,5 2-1 0,-1-2-5 16,1 2 1-16,0 0 2 0,0 0 0 15,4 5 5-15,13 6-1 0,6 2 1 16,8 0 1-16,3 0-2 0,6 1 0 0,0-2 0 16,3 0 1-16,0 2-1 0,1-2 2 15,-2 0-2-15,-1-1 0 0,-4 1-1 16,-5-2 1-16,-9 1-1 0,-7-2-4 15,-12 3 1-15,-6 3-3 0,-24 4-10 16,-17 8-24-16,-17 3-53 0</inkml:trace>
  <inkml:trace contextRef="#ctx0" brushRef="#br0" timeOffset="267030.2928">23119 8731 18 0,'0'0'18'0,"0"0"1"0,0 0 1 0,103-21 2 16,-73 14-2-16,-1 3-5 0,-7 0-6 15,-10 4-5-15,-6 0-2 0,-6 0-2 16,0 0 0-16,0 0 3 0,1 0 8 15,0 0 8-15,1 0 7 0,-1 0 3 16,1 0-6-16,-2 0-10 0,-3-2-7 0,-18 2-5 16,-12-3 0-16,-13 0 0 15,-3-2 1-15,-6-1 1 0,-3-3 0 0,-3-1 3 16,1-4 5-16,2-3 10 16,3-3 2-16,5 1 8 0,6-3-1 0,6 3-10 15,6 2-1-15,6 2-9 0,12 4 0 16,4 5-2-16,4 2-1 0,3 0-1 15,0 2 1-15,0-2-1 0,3 4-2 16,-1-1-1-16,1 1-3 0,0 0 0 16,-2-1-1-16,2 1-1 0,-1-2 2 0,1 2-1 15,-2 0-1-15,2-2 0 0,-1 2 1 16,1 0 1-16,0-1 0 0,-2 1 0 16,2 0 0-16,0-2 0 0,0 2 0 15,0 0 0-15,-2 0-3 0,2 0 2 16,0 0-3-16,0 0 2 0,0 0 1 15,4 2-1-15,5 7 2 0,2 5-1 16,4 1 1-16,-1 3 3 0,1 3-3 16,-1 3 2-16,-1 2-3 0,-1 3 0 15,-2 0-1-15,-2 0 1 0,-2-2 0 0,-3-7-2 16,-1-3 3-16,-1-5-1 0,-1-8 1 16,2 2 4-16,-2-6 0 0,0 0 1 15,0 0 2-15,-8-9-4 0,-3-9-1 16,-5-9 3-16,0-5-4 0,0-4 3 15,0-1-2-15,2-3-3 0,1 1 2 16,4 2-4-16,5 6 2 0,4 3 0 16,5 7-4-16,16 7-7 0,13 8-19 15,13 6-46-15,17 3-158 0</inkml:trace>
  <inkml:trace contextRef="#ctx0" brushRef="#br0" timeOffset="275756.6178">24129 9421 85 0,'0'0'4'0,"0"0"-2"15,0 0-5-15,0 0-1 0,0 0-2 16,0 0 3-16,0 0 3 0,0 0 3 15,0 0 4-15,0 0-3 0,-1-10 2 16,1 9 2-16,0 1-1 0,0-2 3 16,0 2 6-16,0-2-1 0,0 2 1 15,0-1-2-15,0 1-5 0,0-2-3 16,0 2-2-16,0 0-3 0,0 0-1 16,0-1 1-16,0 1-1 0,0 0 0 0,0 0 1 15,0 0 2-15,0 0 4 0,0 0 2 16,0 0 3-16,-2 0 1 0,2-2 0 15,0 2-1-15,0 0-4 0,0 0 3 16,0 0-3-16,0 0-1 0,0-1 1 16,0 1-3-16,0 0-1 0,0 0-1 0,0 0-2 15,0 0 2-15,0 0-3 16,-1 0 0-16,1 0 3 0,0 0-2 16,0 0 3-16,0 0 1 0,0 0 0 15,-2 0 0-15,2 0 1 0,0 0 0 0,0 0-1 16,0 0-2-16,-1 0-1 0,1 0 1 15,0 0-6-15,0 0-4 0,0 0-11 16,0 0-12-16,-2 0-13 0,2 0-52 16,0 0-87-16</inkml:trace>
  <inkml:trace contextRef="#ctx0" brushRef="#br0" timeOffset="279453.3332">23996 5252 4 0,'0'0'10'16,"0"0"-4"-16,0 0 7 0,0 0-3 15,0 0 1-15,0 0 1 0,0 0 2 16,-18-85 1-16,17 75 0 0,-2 6-1 0,2-5-5 16,-1 4 1-16,1 1-3 15,-1-1-2-15,2 5-2 0,-1-1-3 16,1 1-4-16,-2-2-3 0,1 2-1 16,1-1 2-16,-1 1 5 0,-1 0-1 0,-1 0 2 15,-1 9-1-15,-2 6 0 0,0 6-1 16,2 2 2-16,3 3 2 0,-1 0-4 15,2 1 4-15,0 2-2 0,0 1 0 16,0 4 0-16,0 0 1 0,0 6 0 16,0 2-1-16,-1 4 2 0,-5 0-2 15,0 1 4-15,0 0-2 0,1-2 2 0,0 2-2 16,4-2-1-16,-1 3 3 16,2 1-3-16,0-2 1 0,0 0 0 15,0-2-4-15,0 2 2 0,0-1 0 0,0 1-1 16,0-2 1-16,2 1 0 0,1-2-2 15,0-3 2-15,1-3 0 0,-3-4-1 16,2 2 2-16,-3-3 1 0,0 2 1 16,0 0 0-16,0 1 1 0,-4 0-3 15,-2 1-2-15,2 0 0 0,1 2-1 0,0 2 1 16,0 1 1-16,0 1 1 0,0-1 1 16,0 1-1-16,0-1 0 0,1-3 2 15,2 0-2-15,0-3 1 16,-2 3 0-16,2-1-2 0,-1 1 3 0,-1 2-3 15,-1-2 0-15,2 3 0 0,-4 4-2 16,1 1 2-16,0 5 0 0,-5-1-1 16,2-1 1-16,1-1 0 0,2-3 0 15,1-1 1-15,0-1-2 0,0 0 5 16,1 1-1-16,2 2 0 0,-2-4 0 0,1 3-3 16,-2-2 0-16,0 5 0 0,-3 1 3 15,1 2-3-15,-1 2 1 16,2-1 1-16,-1 2-3 0,2-1 2 0,0 3 2 15,0 0-3-15,3 2 2 0,0 1-2 16,0-2-1-16,0 3-3 0,0-1 4 16,0-2 1-16,0-1 1 0,0-2 4 15,0-3-6-15,0 0 3 0,-3 2 1 16,0 0-1-16,0 0 0 0,0 2-2 16,2-2 0-16,-1 4-3 0,-1 5 3 0,-1 4 0 15,0 2-1-15,0 0 2 0,-1 4 2 16,-1 2 4-16,2 2 0 0,-2-2-1 15,3-1-1-15,2-5-6 0,0-3 3 16,-2-7-1-16,-2-3 6 0,-1-3-2 16,0-4-1-16,2-4 3 0,-3 0-4 0,4-5 0 15,2-1-1-15,-1 0-3 0,1-1-2 16,-4 5 4-16,0 5-4 16,-4 7 8-16,0 7-3 0,1 4 2 15,-1 5 6-15,-1 1-6 0,3 3 7 0,-1-1-3 16,1-4-4-16,2-3 3 0,2-6-4 15,0-2 4-15,1-5 0 0,-1 1-1 16,-1-2 1-16,-1 0-4 0,1-4 0 16,-1-4 2-16,2-2-5 0,0-7 4 15,0-1-1-15,1-6-1 0,2-2 1 0,0-4-1 16,0-6 0-16,0 0 1 0,2-2-2 16,-1-3 1-16,2 4 1 0,-1-5 1 15,-2-6 1-15,1 1 0 0,-1-6-1 16,0 5 0-16,2 0-1 0,-2-2-2 15,2 3 0-15,-2-6 2 0,0 0-2 16,0 0 3-16,0 2 3 0,2 0 3 16,-2-2-1-16,0 1 1 0,0-1-3 15,1 1-1-15,-1-1-2 0,0 3-2 16,0-3 0-16,0 0-3 0,0 1-3 0,2-1-2 16,-2 1-1-16,0-1-8 0,0 2-13 15,0-2-39-15,0 1-85 0,0-1-90 16</inkml:trace>
  <inkml:trace contextRef="#ctx0" brushRef="#br0" timeOffset="326498.4735">26416 18601 158 0,'0'0'24'0,"0"0"-3"0,0 0-4 0,0 0 1 16,-56-78-4-16,46 64 0 0,-4-1 2 15,2 0-3-15,-2 3 8 0,3 0 5 16,1 4-4-16,3 1 1 0,0-1-6 16,-1 2-8-16,6 4 0 0,-1 0-2 15,3 2-6-15,-2-2-2 0,2 2-3 0,0 0 0 16,-1 0 2-16,1 0 5 0,0 0-4 16,0 0 5-16,8 0 5 0,9 4-2 15,7 4 2-15,6 1-1 16,5 2-1-16,8-4-3 0,4 4 2 0,8-2 0 15,2-4-5-15,4-1 4 0,3 4 0 16,1 2-2-16,2 3 5 0,-1 0-9 16,-2 1 0-16,-3-4 1 0,-7 0-1 15,-2-4 4-15,-5 0-3 0,0 0-1 16,-3 1 0-16,-1 1 0 0,-2-3 3 0,1 2-2 16,2-2-4-16,0-2 8 0,5-3-2 15,1 0 3-15,4 0 0 0,4-5-2 16,6 2 3-16,1 3 0 15,2 0 2-15,0 0 0 0,-5 0-5 0,-6 8-4 16,-3 1 5-16,-4 3-3 0,-1-1 0 16,-1-1 0-16,0-2-3 0,2-1 0 0,-2-2 6 15,1 2-1-15,1-1-3 16,1-6 1-16,0 0-2 0,2 0 5 16,0 0 4-16,0 0-4 0,-1 0-1 0,-2 0 1 15,0 0 1-15,-4 0-1 0,3 2-1 16,-5 3-4-16,2-3 0 0,-3 0-1 15,1 1 3-15,-1-3 1 0,3 0-3 16,1 0 3-16,2 2 0 0,1 1-2 16,2 3 0-16,-2 3-3 0,2-2 4 0,-1 2 1 15,0-8-2-15,1 0 3 16,3-1-3-16,1 0-1 0,1 0-1 16,1 2 3-16,1 3 2 0,-1 0-2 15,1 0 1-15,-1-2-3 0,1 2 0 0,1-4 3 16,3 0-5-16,0 2 4 0,5-3-2 15,2 0 1-15,2 0 4 16,-1 0-2-16,0-4-2 0,-3-1-2 0,-2 1 2 16,-2 4-2-16,-2-3 1 0,0 1 1 15,0 2-3-15,-2-3 3 0,-1-1 2 0,-3 4-1 16,0 0 1-16,-3 0-3 16,-6 0 0-16,0 0 1 0,-2-3 0 0,2 1-1 15,2 1-2-15,1 0 0 0,1 1 2 16,-2 0 1-16,-3 0 3 0,-6 0-3 15,-3 0 2-15,-2 0-4 0,-4 0 2 16,-3 0 1-16,-7 0-5 0,-2 0 7 16,-4 0-2-16,-2 0 3 0,0 1 1 15,-7-1 3-15,1 1-2 0,-6-1 3 16,4 0 2-16,2 2-2 0,0-2 0 0,1 3-1 16,-7-3 0-16,0 0 0 0,0 0-1 15,1 0-3-15,1 0-5 0,-1 0-4 16,1 0-12-16,-2 0-32 15,0 0-163-15,-13 7-78 0</inkml:trace>
  <inkml:trace contextRef="#ctx0" brushRef="#br0" timeOffset="328665.5997">15347 18717 193 0,'0'0'59'0,"0"0"6"16,0 0 2-16,0 0-5 0,0 0-3 15,0 0-12-15,0 0-7 0,0 0-5 16,0 0-9-16,-6-71 0 0,6 71-14 16,-1 0-8-16,1 0-8 0,0 0-5 0,0 20-13 15,-2 10-62-15,1 9-179 16,-1-3-20-16</inkml:trace>
  <inkml:trace contextRef="#ctx0" brushRef="#br0" timeOffset="329945.0361">26111 17168 132 0,'0'0'25'16,"0"0"0"-16,0 0-2 0,5-85-3 16,-8 65 2-16,-5 1-1 0,-1 4-2 0,-5 2-4 15,-1 2-4-15,-4 2-4 0,-3 3-4 16,-2 4 0-16,-4 2-2 0,-1 0-1 15,-1 0 1-15,-2 8 1 0,2 0 1 16,2 4 0-16,2-2 1 0,0 7 0 16,3 3 1-16,0 4-2 0,2 4 1 0,3 3-3 15,0 6 17-15,2 4-1 16,3 4 4-16,-1 2 2 0,5 2-10 16,2 2-2-16,1-1 6 0,6 2-3 15,0 0-3-15,6 2 0 0,4 1-5 0,5-2 0 16,3 5-3-16,4 0-3 0,-2 5 0 15,5 6-5-15,-1 2 5 0,1 0 3 16,-1 2-1-16,1-3 3 0,1-8 2 16,2-4-5-16,1-10 0 0,1-7 1 15,0-6 1-15,-1-3-4 0,0-4 1 0,-1-6 0 16,1-2-2-16,1-5 2 0,6-6-1 16,6 0 2-16,10-5-1 15,4-4-1-15,8 0 5 0,7-4-4 16,4-6 0-16,5-2-1 0,2 1-1 0,2 1 2 15,-3 3-2-15,-2 7 3 0,-6-3-2 16,-6 0-1-16,-10 0 1 0,-6-1 1 16,-12 1 0-16,-13 3-4 0,-11-2 3 15,-9 2 5-15,-6 0 0 0,0 0 1 16,0 0-5-16,2 0-5 0,-1 0-10 0,5 0-15 16,0 2-33-16,3 8-139 0,-1 3-43 15</inkml:trace>
  <inkml:trace contextRef="#ctx0" brushRef="#br0" timeOffset="330815.9215">12715 18405 259 0,'0'0'44'0,"0"0"-3"0,0 0-10 15,0 0-14-15,-16-96-3 0,27 72-4 16,1-1 3-16,5 3-6 0,-2 5 2 15,7 4 3-15,-3 3-3 0,1 4 0 16,1 6-5-16,4 0 3 0,-2 6-1 16,2 4 6-16,2 1-3 0,2 4-5 0,1 7 2 15,2 5-1-15,2 8 2 0,-3 9 0 16,1 6-5-16,0 5-2 16,1 2-1-16,1 4 0 0,-4 2 1 15,2-3-10-15,-5 3 6 0,-4-5 2 0,-3 2 8 16,-5-7 5-16,-5-8-4 0,-3-13-3 15,-4-17-13-15,-1-7 3 0,-2-3 2 16,-6-4-3-16,-10 2 7 0,-7 0 3 16,-3-1-6-16,-10-2-2 0,-6 0-6 15,-9 0-8-15,-3 0 7 0,-6 0 3 0,-4 0 6 16,-1 0-6-16,0 0-10 0,-3 0-55 16,-1 0-64-16,-2 0-91 0</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43:29.527"/>
    </inkml:context>
    <inkml:brush xml:id="br0">
      <inkml:brushProperty name="width" value="0.05292" units="cm"/>
      <inkml:brushProperty name="height" value="0.05292" units="cm"/>
      <inkml:brushProperty name="color" value="#FF0000"/>
    </inkml:brush>
  </inkml:definitions>
  <inkml:trace contextRef="#ctx0" brushRef="#br0">15374 7803 55 0,'0'0'13'0,"0"0"0"0,0 0 1 16,0 0-3-16,0 0-3 0,0 0-3 15,0 0 0-15,0 0 0 0,0 0 2 16,8-29 1-16,-8 26 2 0,0 3-2 16,0-1-3-16,2 1-3 0,-2 0-1 15,2 0 2-15,-2 0-1 0,1 0 2 16,-1 0-2-16,2 0 1 0,-1 0 0 0,-1 0 0 16,3 0 2-16,-2 0-1 0,1 0 0 15,-1 0 1-15,1 0-1 0,-1 0-1 16,1 0 1-16,-2 0-1 0,1 0 4 15,-1 0-1-15,0 0 0 0,2 0-1 16,-2 0-6-16,1 0-7 0,-1 0-4 16,2 0-7-16,2 4-6 0,0 0-20 15</inkml:trace>
  <inkml:trace contextRef="#ctx0" brushRef="#br0" timeOffset="795.6418">18245 5126 76 0,'0'0'4'0,"0"0"-2"16,0 0 1-16,0 0-2 0,0 0 1 16,0 0-1-16,0 0 1 0,0 0-1 15,0 0-1-15,18-47-3 0,-18 47-2 0,2 0-4 16,-1-2-2-16,1 2-2 0,1 0-2 16,0 2-12-16</inkml:trace>
  <inkml:trace contextRef="#ctx0" brushRef="#br0" timeOffset="2769.2655">27876 15262 434 0,'0'0'23'0,"0"0"-10"0,0 0-10 0,0 0-5 16,0 0-1-16,-80 0-2 0,55 25 1 16,2 2 2-16,2 3 1 0,5-1 0 15,1 0 2-15,7-5-1 0,3-1-1 16,4-2-1-16,1-1 2 0,0 0 0 16,6 0 0-16,2 1 2 0,4 0-1 0,-1-1 1 15,7 1 0-15,1 0 0 0,4 0 1 16,3-1-1-16,3 2 1 0,2-3-1 15,3 1 3-15,0 0-3 0,4 0 0 16,0-2 6-16,-1-1-6 0,-2-2 7 16,-2-3-6-16,-3 0-2 0,-1-3 1 0,-1 0 2 15,-5-3-1-15,-6 0-3 16,-1-2 2-16,-6 0-3 0,1 1 1 16,0-3 0-16,-7 0 0 0,1 1 0 15,-5-3 1-15,0 0-1 0,0 0 2 0,0 1 4 16,0 5-1-16,-12 4-2 0,-5 3-1 15,-6 2-3-15,-5 1 0 0,1-2-1 16,-2-2-2-16,-1 0-3 0,-1-2-1 16,1 1-9-16,-2-5-4 0,2-3-14 15,-1-3-32-15,2 0-82 0,0-12-72 0</inkml:trace>
  <inkml:trace contextRef="#ctx0" brushRef="#br0" timeOffset="3240.7497">27677 15399 398 0,'0'0'27'16,"0"0"-7"-16,82-45-5 0,-36 32-5 15,8 3-1-15,9-1-1 0,2 2-4 16,4 0 0-16,1 0-2 0,0 0-1 0,-2 4-1 16,-1-1 0-16,-6-1 2 15,-5 3-4-15,-9-1 2 0,-6-3 0 0,-9 2 3 16,-7-1-2-16,-6 0 4 15,-8-1 1-15,-2 2 0 0,-6 3 1 0,0-5-7 16,-2 3 5-16,-1 0-7 0,0-3 3 16,0 3-1-16,-7-1-1 0,-2-1 0 15,-5 5 1-15,-8 2-2 0,2 0 1 16,-8 10 5-16,4 2-5 0,1 5 5 16,4 3-4-16,-2 1-1 0,4 2 0 0,4 1-1 15,0 2 0-15,6-1-1 0,3 4 0 16,4 2 1-16,0-1 1 0,8 2-1 15,7-2 1-15,2-1-1 0,5-3 2 16,1-5 0-16,3-6 1 0,3-4 0 16,0-7 0-16,2-4 2 0,1 0-1 15,0-12 3-15,0-6-2 0,-2-6-1 16,-2-5 0-16,-3-4 1 0,-2-1 1 16,-2-2-2-16,-3 1-1 0,-5 0 0 15,-5 1-2-15,-5 1-1 0,-3 1-3 0,-3 4-6 16,-10 0 0-16,-8 5-7 0,-5 4 4 15,-8 3-2-15,-5 6-3 0,-4 2-3 16,-3 6-8-16,-2 1-20 0,6 1-23 16,1 1-42-16</inkml:trace>
  <inkml:trace contextRef="#ctx0" brushRef="#br0" timeOffset="3801.0227">29099 14544 364 0,'0'0'36'16,"0"0"-16"-16,0 0-11 0,0 0-11 0,0 0 7 16,0 0 5-16,-9 99-1 0,2-32 5 15,-2 12 2-15,1 9 3 0,-2 3 0 16,-1 2 2-16,3-4-5 15,-5 2-3-15,1 0-5 0,-1 2-5 0,-3 0-3 16,0-1-1-16,0-3 4 0,2-8-2 16,1-5 1-16,6-9-2 0,2-8-5 15,4-7 1-15,1-10-2 0,4-6-1 16,7-7 0-16,3-9-3 0,2-9-1 16,5-10-12-16,4-2-14 0,5-20-11 0,4-7-15 15,0-6-1-15,3-5 6 0,-1-2 10 16,0-3 15-16,3-1 10 0,-3-3 14 15,-1 0 8-15,-3 1 10 0,-5 1 9 16,-4 4 3-16,-5 1 4 0,-6 6 3 16,-3 5 3-16,-4 9 7 0,-4 7-1 15,1 9-4-15,-2 5-5 0,0-1-14 16,0 1-8-16,0 0-5 0,-2 0-1 16,-7 9-1-16,-2 10 1 0,-2 8 0 15,2 3 1-15,2 0 1 0,4 0-1 0,2-1 0 16,3-1 0-16,0-4 0 0,6-1 1 15,5-3 6-15,3-5-3 0,3-3 8 16,3-5-2-16,3-7 3 0,5 0 1 16,1-12-4-16,1-10 5 0,2-8-6 15,-2-4 6-15,-4-4 1 0,-10-6-4 0,-7-1-1 16,-9 2-7-16,-16 4-7 0,-11 11-13 16,-15 11-46-16,-15 12-194 15,-12 5-3-15</inkml:trace>
  <inkml:trace contextRef="#ctx0" brushRef="#br0" timeOffset="11871.3462">7097 6243 87 0,'0'0'26'0,"0"0"-3"15,0 0-4-15,0 0-3 0,0 0 0 16,0 0-1-16,0 0 1 0,0 0-2 0,0 0 0 16,0 0-2-16,-7-12-3 15,7 12-2-15,-2-2-2 0,2 2-2 16,-1-1 1-16,1 1-2 0,-2-2 1 16,1 2-2-16,-2-1 1 0,3 1-1 0,-3-2 2 15,3 2-2-15,-1-1 0 0,-1 1 0 16,-2-4 0-16,-3 2 0 0,1 1 2 15,3-1-1-15,3 2 2 0,-3-2 0 16,-1 1 1-16,-1-1 1 0,1 2-2 16,4 0 0-16,-4-1-2 0,4 1 2 0,0 0 0 15,-3 0 1-15,3 0 4 0,-3 0-1 16,3-2 1-16,-1 2 3 16,-1 0-3-16,1 0 0 0,-1 0 0 15,2 0-3-15,-1 0 0 0,1-2-1 0,0 2 0 16,0 0-1-16,0 0 1 0,0 0-2 15,6 0 0-15,5 0 1 0,5 2 2 16,1 0 1-16,5 1 1 0,0-2-2 16,1-1-2-16,0 2-2 0,0 0 0 15,3-1 0-15,2 1 0 0,-1 0 0 0,2 0-1 16,-3-1 2-16,3 1-1 0,-4 1 0 16,1-2 2-16,-2-1-2 15,1 2-1-15,-1-2 2 0,2 0-2 16,-1 0 2-16,1 0 0 0,6 0 1 0,0 0-1 15,1-2 1-15,0 1 1 0,3-4-2 16,-3 2-1-16,2-1 0 0,0-1 0 16,0 2 1-16,-2 0-1 0,-3 0-1 15,-1 0 1-15,-1 1-1 0,-4 1 0 16,-2 0 0-16,1 1 0 0,2 0-1 0,-1-2 2 16,2 2-2-16,-1-2 0 15,4-1 2-15,1 0-1 0,2 1 0 0,0-3 1 16,2 2-1-16,0-2 0 15,-1 2 0-15,-1-1 1 0,-2 1 0 0,3-2 0 16,-2 3 0-16,1-1-1 0,-2 2 0 16,0-1 0-16,-1-1 0 0,0 0-1 15,0 2 1-15,-3-3-1 0,0 3 0 16,2-1 3-16,-1 0-3 0,1-1 1 16,-1 1-1-16,-1-1-2 0,3 1 3 0,-2 1-1 15,0 1 1-15,2-2 0 0,1 1 0 16,0 0 0-16,2-1 0 0,-3 1-1 15,6-1 1-15,-1 2-2 0,1 0 1 16,1 0 0-16,-1 0 1 0,1 0 1 16,-4 0-2-16,3 0 0 0,-5 0 0 15,2 0 0-15,-2 0 0 0,2 0 2 16,0 0-2-16,4 0 1 0,0 0 1 16,0 0-2-16,0 0 1 0,-1 0 0 15,1 2 0-15,-2-2 1 0,0 0 0 0,-1 0-1 16,1 0 0-16,-3 0 1 0,0-2 1 15,-2 0-1-15,-9 1 0 0,2 1 0 16,-2-2-1-16,-1 1 0 0,7-1 0 16,-9 1-1-16,2 1 1 0,0-2 0 15,-6 2 0-15,7-1 1 0,-8 1-2 0,-1 0 0 16,1-2 1-16,-8 2 0 0,9-1-1 16,-7 1 2-16,4-2-1 15,3 1 0-15,-7-1 0 0,0 2 0 0,-2-2 0 16,2 2 0-16,-1-1 0 0,1 1-1 15,-6 0 0-15,0 0-1 0,0 0-3 16,2 0-4-16,-1 0-8 0,-1 0-20 16,0 0-45-16,0 0-179 0</inkml:trace>
  <inkml:trace contextRef="#ctx0" brushRef="#br0" timeOffset="14502.5338">7814 6295 163 0,'0'0'37'16,"0"0"0"-16,0 0-6 0,0 0 2 16,0 0-4-16,0 0 1 0,0 0-4 15,0 0-6-15,0 0-2 0,-27-38-2 16,27 38 1-16,0-1-1 0,-2-2 0 0,2 2-3 16,-1-1-5-16,1 1-4 0,0-1-4 15,0 2-1-15,0-1-2 0,0 1 0 16,0-1 1-16,0 1 2 15,1 0 0-15,8 0 0 0,7 1 0 0,0 6 0 16,-2 5-1-16,1-2 1 0,0 4 1 16,0 1-1-16,4-2 0 0,-3 3 0 15,-2-3-1-15,1 1 1 0,-1-2-1 16,-7-3 1-16,2 3 0 0,0-1 0 16,1 1 1-16,0 3 0 0,2 0 0 0,-4 0 0 15,4 1-1-15,-3 2 3 0,2 0 3 16,-2 0-3-16,-2 4 3 0,3-2-3 15,-1 4-3-15,-2-3 1 0,2 1 0 16,-1-2 0-16,1 2-1 0,-2-4 0 16,1 2 0-16,0-2 0 0,-2 1 0 15,1 3 1-15,-1 1 0 0,0-1 1 0,1 3-1 16,-1-1 0-16,-2 0-1 16,3 2 2-16,-1-3-1 0,1 1 1 15,-1 1 0-15,0-3 0 0,0 2 0 0,0 0 1 16,-1 1-1-16,4 0 0 0,-3 3 4 15,0-3-5-15,-2 0 4 0,1-2-4 16,0 0-1-16,-1-4 1 0,1 2-2 16,-1-1 2-16,3-1-1 0,0 1 1 15,-2-2-1-15,-1 0 1 0,2 0 0 0,-2-2 0 16,1 3-1-16,2-1 0 0,-3 0 0 16,2 1 0-16,-2 2 0 0,1 0 2 15,-1 0-3-15,0 5 2 0,-1 0 0 16,1 1 3-16,1 3-1 0,-4-2 0 15,2-1 0-15,0-3-5 0,0-1 2 16,0-3 0-16,0 0 0 0,1-2 2 16,-3-3 1-16,2 2-3 0,0 1 3 15,-1-1-3-15,1 1-1 0,-2-2 2 16,2 0 0-16,-3-4 0 0,4 6 1 0,-1-2-2 16,-1 2 0-16,3 3 1 0,-2-1-1 15,0 0 2-15,3 0-1 0,0 3 0 16,0 2 1-16,1-1-2 15,-3 0 0-15,2 0 0 0,-2 0 1 0,1-2 0 16,-1 3 0-16,-1-3 0 0,4 1-1 0,-4-2 1 16,1 2 0-16,-2-3 1 15,1-4 0-15,-2 1 0 0,-1 0-1 16,0 1-1-16,3-1 0 0,0 1 1 16,-3 0 3-16,4 2-3 0,-1 6 3 0,1 0-4 15,-1 0-1-15,0-1 0 0,0-2 1 16,0-1 0-16,3 1 0 0,-3-1 0 15,-2-3 0-15,2 2 1 0,1-1-1 16,-2-5 0-16,-1 2-1 0,2-2 1 16,-3-3 0-16,4 7 0 0,-2-4 1 0,1 1-1 15,0-1 1-15,0 2 1 16,0 0-4-16,-2 1 4 0,2 5-4 16,1 0 4-16,0-2-2 0,-1 2 0 15,0 1-2-15,0 2 2 0,2-2 0 0,-1-1 2 16,0-3-2-16,3-2 1 0,-1 0 3 15,0 0-3-15,0 1 4 0,0-3-5 16,-1-2 0-16,-2 1 0 0,3-1 0 16,-3-4 1-16,1 6-1 0,1-1 0 15,-2-4-1-15,2 3 0 0,1 2 1 0,-2-1 0 16,4 3 2-16,-4 0-1 0,3 1 0 16,0-1 0-16,-1-1-1 0,0 4 1 15,0-3-2-15,2-1 1 0,0 1 0 16,-1-2 1-16,0 0 0 0,-1-4-1 15,1 0 0-15,0 0 0 0,-1-4-1 16,0 6 2-16,2-7-1 0,-2 1 1 16,0 1-1-16,0-3 0 0,0 2-1 15,1-1 1-15,-1-1-1 0,1 0 2 16,-1 2-1-16,1-3-1 0,0 0 1 16,2-2 0-16,0 2 0 0,-2-2 0 0,4 1 2 15,-2-2-2-15,0 1 1 0,-4-1-1 16,4-1 0-16,-3 1 0 15,4-2 0-15,3 1 0 0,-10-1 0 0,10 2 1 16,-6-2-1-16,6 0 0 0,-1 0 0 16,2 0 0-16,2-2 1 0,-3-1-1 15,3-2 1-15,-3 1 0 0,0-2-1 16,3-3 1-16,-1 0-1 0,-1-2 1 16,-1 0 1-16,0 1-2 0,0-2 2 0,2-2-2 15,-3-1 1-15,2-1-1 0,-2 1 2 16,0-1-2-16,0 0 1 0,-1 1-1 15,1 0 1-15,-2 2 0 0,-3 2 0 16,2 0-1-16,-5 4 2 0,1-4-1 16,2-4 0-16,-2 0 0 0,1 1-1 0,-1-3 1 15,-1 1-1-15,-1-2 1 16,4-5-1-16,0 2 0 0,-2 0 1 16,-1 2-1-16,2-2 0 0,0 0 0 15,-2-2-5-15,3 0 5 0,-3 2-5 0,1-1 5 16,-1 3 2-16,1 1-2 0,-2 2 1 15,-2 0 0-15,2-2-1 0,1-2 0 16,0-6 0-16,-1 3-1 0,2 0 1 16,-1-1 2-16,-1 0-2 0,3-3-1 15,1-1 2-15,-3 1-2 0,-1 1 2 0,0 3 0 16,1 1 0-16,-1-1-2 16,0 1 2-16,0 1 0 0,1-2-1 0,-1 1 0 15,0 1 1-15,0-2-2 16,1-1 2-16,-2-1 0 0,1 0-5 0,0-1 4 15,0 0-3-15,1 2 3 0,3-2 1 16,-1 0-2-16,0 0 2 0,-2 0-1 16,2-1 1-16,-1 0-1 0,-2-4 2 15,0 1-1-15,0 0 0 0,-1-2 2 16,-1-2-2-16,-1 2-1 0,2-1 1 0,-1 1-2 16,-1 0 2-16,3 2-2 0,0-2 2 15,0 2 1-15,-2-2-5 0,-1-1 5 16,2 1-5-16,-2 0 1 15,0 0 1-15,0-2 1 0,0 2 1 0,0 1-1 16,0 0 1-16,0 1-1 0,0 0 0 16,0 0 0-16,0 2 1 0,0 2-1 15,-2 2 1-15,1 0 0 0,1-1 0 16,0 1-1-16,0-1 1 0,0 3 0 16,0 1-1-16,0-2 0 0,3-1 2 0,1-1-1 15,-1 1-3-15,1 0 3 0,-1 0-5 16,1-1 4-16,1 2 1 0,-2 1-2 15,1-3 2-15,0 1-1 16,-1 1 0-16,3-1 0 0,-2-1 0 0,1 2 0 16,1-5 0-16,-2 2 0 0,4 0 1 0,-2 0 0 15,0 2 0-15,1 2-1 16,0 0 1-16,-1 1-1 0,0 0 0 16,1-1 0-16,1 1 1 0,-1 0-1 15,0-2 2-15,-1-1-2 0,1 1 1 0,-1-1-1 16,4 0 1-16,-3-1-1 0,-1 3-4 15,1-1 4-15,-1 7-5 0,0 1 5 16,-2 7 0-16,-1-3 0 0,1 0 0 16,1 2 0-16,-2-2 0 0,2 3 0 15,-2-3 1-15,0 1 0 0,1 2-1 0,-1-3-1 16,3-3 0-16,-1 5 1 0,0-5 0 16,4 2 0-16,-5 3 1 15,4-4-2-15,-1 1 1 0,0 4 0 16,0-4-1-16,-1 1 1 0,0 5 0 0,2-6 0 15,-2-1 0-15,4 2 0 0,1-5 1 16,0 3-1-16,1-1 1 0,-5 5-1 16,3 0 0-16,-4 3 1 0,-2-1-1 15,3 2 0-15,-4 2 1 0,1-1-1 16,-2 0 0-16,1 1 1 0,0 0-1 0,1-5 1 16,-1 5-1-16,-2 1 0 0,4-6 1 15,-4 4-1-15,1 0 1 0,1 1-1 16,-3 3 0-16,1-5 0 15,2 1-1-15,-2-1 0 0,1 1-2 0,-2 4-1 16,0-2-4-16,0 2-6 0,4-5-11 16,5 0-28-16,1-6-73 0,10 0-143 15</inkml:trace>
  <inkml:trace contextRef="#ctx0" brushRef="#br0" timeOffset="15783.034">7826 6243 255 0,'0'0'34'0,"0"0"-7"0,0 0-5 15,0 0-1-15,0 0 0 0,0 0-1 0,0 0 2 16,0 0-3-16,-48-79-4 0,44 62-3 16,4 1-3-16,0-4 0 0,0-5-3 15,4 3 0-15,3-1-1 0,-1 2-1 16,4-2 1-16,0 0-1 0,0-1-2 16,2 0 2-16,1 0-2 0,-1-3-2 0,0 2 4 15,2-1-2-15,-1-1 0 0,4 0 2 16,0-2-3-16,2-2 0 0,1 1 0 15,1-2 1-15,0 2-1 0,-2 0 1 16,4 1-1-16,-4 4 0 0,0 1 0 16,0 4 0-16,-2 0-1 0,-1 2 2 0,4 1-2 15,-1 2 2-15,-2 0-2 16,2 1 2-16,1 2-2 0,1 0 1 16,-1 1 0-16,1 1-1 0,-2 0 1 15,0 3 0-15,0-1-1 0,1 3 0 0,0-3-1 16,-1 2 2-16,3-2-1 0,1 2 1 15,1-1-1-15,1-1 2 0,3 1-4 16,1-3 4-16,-2 3-2 0,-1-1 0 16,0 2 0-16,-10 2 0 0,1 0 0 15,-6 1 0-15,1 2 0 0,6-2 0 0,-7 3 0 16,8-3 0-16,0 2 0 0,0-1-4 16,7-1 4-16,-3 1-1 0,3 2 1 15,-3 0 5-15,-1 0-7 16,1 0-2-16,0 0 4 0,0 0-1 0,-1 0 1 15,0 3 3-15,-2 3-4 0,-3 0-1 16,2 1 2-16,-3 0-1 0,3 1 1 16,-3-1-1-16,1 1 1 0,0-1-1 15,-2 1 1-15,2 0-1 0,1-1 1 16,2 1 0-16,-1 1 0 0,2 0 0 0,-1 0 0 16,-2 0-2-16,2 1 1 0,-3-2 1 15,-2 2 0-15,1-1 0 0,-3 0 0 16,0 0 0-16,1 0-1 15,1 0 1-15,1 1 0 0,-2 3-1 0,-1-2 2 16,3 1-2-16,0 0 0 0,-3 0 1 16,1 0 0-16,-2 2-1 0,1 2 2 15,0-4-2-15,-1 4 2 0,-1 1-1 16,2-3 0-16,-1 4 0 0,1 0 0 16,-3-2 0-16,6 2 1 0,-3 1-1 0,3-1 1 15,0 1 0-15,2 1-1 0,0 0 1 16,-1 0-2-16,1-4 2 0,-3 3-1 15,0-2 2-15,-2-2-1 0,-1 1 3 16,-1 1-2-16,-1 0 2 0,0 3-2 16,3-4-2-16,-1 2 2 0,0-1-2 0,2 0 2 15,-1-2-2-15,3 2 0 16,-6-3 1-16,4 1 1 0,-2-2-1 0,-2 1 1 16,-1-4 0-16,-2 1 0 15,0-1 0-15,-1-2 0 0,-3 0 0 0,4-2 0 16,-4-1 0-16,-2-1 1 0,4 4-1 15,-4-3 0-15,1-3-1 0,1 3-1 16,-3-5 1-16,1 3 0 0,-1 1-1 16,3 1 1-16,-3-1-1 0,0 1-2 15,3 0-2-15,-3 4-5 0,1 1-9 0,1 2-19 16,-2 6-86-16,0-8-134 0</inkml:trace>
  <inkml:trace contextRef="#ctx0" brushRef="#br0" timeOffset="19330.0008">10070 6345 6 0,'0'0'16'15,"0"0"1"-15,0 0 0 0,0 0 1 16,0 0 3-16,0 0 3 0,0 0 5 16,0 0 3-16,0 0 1 0,-26-46 0 0,25 42-4 15,-2 1-2-15,3 3-2 0,-2-2-6 16,2 2-6-16,-1-1-2 16,-1 0-6-16,1 1 0 0,-1-3-3 15,2 3-4-15,-1-1 0 0,1 1 0 0,0 0 5 16,13 0 2-16,10 0 3 0,6 4 0 15,9 1 0-15,2 1 1 0,5 1 3 16,3-3-2-16,2-1 0 0,-1-1 0 16,-4-1-2-16,-4-1-3 0,-4 0 1 15,-5 0-2-15,-10 0 0 0,0 0-2 0,-9 0-1 16,-6 0 1-16,0 0 0 0,-7 0 2 16,0 0-1-16,0 0-1 0,0 0-3 15,3 0-3-15,-3 0-9 16,3 0-20-16,-2-1-59 0,2-4-144 0</inkml:trace>
  <inkml:trace contextRef="#ctx0" brushRef="#br0" timeOffset="20130.5658">7888 6253 255 0,'0'0'23'0,"0"0"-10"16,0 0-4-16,0 0-1 0,0 0-1 15,0 0 8-15,0 0 0 0,0 0 3 16,0 0 1-16,0 0-5 0,123-89-4 16,-61 48-1-16,13-3-3 0,6-3-3 0,6 0 2 15,1 1-7-15,-4 4-1 0,-9 2 2 16,-5 5-3-16,-12 5 4 0,-11 8 0 15,-11 5-3-15,-11 6-1 0,-9 5-4 16,-5 5-6-16,-2 1-5 0,1 0-11 16,0 0-23-16,-1 6-34 0,-3 3-108 15</inkml:trace>
  <inkml:trace contextRef="#ctx0" brushRef="#br0" timeOffset="20376.2732">8235 6721 376 0,'0'0'37'0,"0"0"-11"16,0 0-12-16,0 0-7 0,101-101-5 15,-46 56-1-15,13-3-2 16,6-6 2-16,7-2 2 0,3-1-2 0,3-3-2 15,-1 5-3-15,-2 1-1 0,-4 9-6 16,-10 7-6-16,-10 8-13 0,-15 6-18 16,-18 9-30-16,-8 8-54 0</inkml:trace>
  <inkml:trace contextRef="#ctx0" brushRef="#br0" timeOffset="20584.0476">8290 6960 201 0,'0'0'65'15,"0"0"-4"-15,0 0-17 0,0 0-11 16,110-81-18-16,-55 41-5 0,10-5-9 16,7-4 1-16,9-1-4 0,9-2-4 0,4 1 1 15,4-2-3-15,-1 3 0 0,-3 4-7 16,-9 3-20-16,-14 9-38 0,-16 8-118 15</inkml:trace>
  <inkml:trace contextRef="#ctx0" brushRef="#br0" timeOffset="20788.3221">8662 7245 348 0,'0'0'50'15,"0"0"-1"-15,0 0-8 0,0 0-15 16,0 0-12-16,0 0-14 0,0 0 0 16,98-100-8-16,-37 51 5 0,15-6-1 15,12-5-4-15,5-3 0 0,-2 3-11 0,-3 6-11 16,-11 11-24-16,-12 6-43 0,-10 11-121 16</inkml:trace>
  <inkml:trace contextRef="#ctx0" brushRef="#br0" timeOffset="20986.1877">8670 7545 419 0,'0'0'60'0,"0"0"-20"16,0 0-16-16,0 0-13 0,0 0-9 15,48-95-1-15,1 45-3 0,15-5 0 16,11-2-4-16,10-4-4 0,-1 2-2 15,0 2-10-15,-6 6-10 0,-10 1-25 16,-10 5-35-16,-13 9-135 0</inkml:trace>
  <inkml:trace contextRef="#ctx0" brushRef="#br0" timeOffset="21177.9894">8644 7795 415 0,'0'0'47'0,"0"0"-16"0,0 0-17 16,0 0-9-16,61-99-5 0,-13 44-3 0,17-7-2 15,13-3-2-15,4-1-1 16,5 6-6-16,-3 3-4 0,-8 9-19 16,-12 6-34-16,-9 10-36 0,-12 6-109 15</inkml:trace>
  <inkml:trace contextRef="#ctx0" brushRef="#br0" timeOffset="21351.7085">8722 8051 403 0,'0'0'34'16,"0"0"-15"-16,0 0-12 15,0 0-5-15,99-109-5 0,-41 62-8 16,8-5 1-16,8-3-2 0,0 0-3 0,-1 1-8 15,-2 4-18-15,-9 4-35 0,-7 12-132 16</inkml:trace>
  <inkml:trace contextRef="#ctx0" brushRef="#br0" timeOffset="21507.6829">8735 8438 419 0,'0'0'12'0,"0"0"-5"16,42-84-7-16,2 39-6 0,14-7-6 16,11-5-9-16,3 2-19 0,1 3-67 0,-7 7-107 15</inkml:trace>
  <inkml:trace contextRef="#ctx0" brushRef="#br0" timeOffset="21669.962">8734 8667 419 0,'0'0'6'0,"0"0"-7"0,75-88-4 15,-26 42-1-15,10-2-7 16,2-2-3-16,-1 3-9 0,-1 6-24 16,-10 4-47-16,-7 10-107 0</inkml:trace>
  <inkml:trace contextRef="#ctx0" brushRef="#br0" timeOffset="21800.7317">8809 8763 321 0,'0'0'13'0,"0"0"-11"16,52-81-8-16,-11 42-9 0,8 0-13 16,0 0-24-16,3 3-71 15</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44:09.057"/>
    </inkml:context>
    <inkml:brush xml:id="br0">
      <inkml:brushProperty name="width" value="0.05292" units="cm"/>
      <inkml:brushProperty name="height" value="0.05292" units="cm"/>
      <inkml:brushProperty name="color" value="#FF0000"/>
    </inkml:brush>
  </inkml:definitions>
  <inkml:trace contextRef="#ctx0" brushRef="#br0">8427 1292 320 0,'0'0'50'0,"0"0"-8"0,3-77-4 16,-3 54-17-16,-8 1-8 0,-4 3-8 15,6 5-5-15,-7 4 1 0,-1 6-1 16,-5 4-1-16,-3 0-2 0,-1 8 5 16,0 3-1-16,4 6 0 0,2 2 0 15,4-1-5-15,1 1-1 0,2 3 2 0,7-1-1 16,0 2 1-16,2-2-1 0,1 1 1 16,0 0 0-16,1-1 0 15,5 2 2-15,7-3-2 0,0 3 1 16,6-1 0-16,1 3 1 0,3 2 1 0,2 2-1 15,0-1 0-15,1 2 1 0,-2-3-1 16,2-2 1-16,-3 2-1 0,-2-5 1 16,-1 3-1-16,-3-3 1 0,-1-1 0 15,-1-1-2-15,-3-3 4 0,-4-5-4 16,-1 1 1-16,0-6 2 0,-3-4-2 0,-1 1 1 16,-3-4 1-16,0 0 1 0,0 0 0 15,0 6 2-15,-3 2 2 16,-11 3 14-16,-10 2-2 0,-11-1 0 15,-9 1-2-15,-6-3-16 0,-4 1 1 0,-2-1 0 16,2 1 0-16,5 0-2 0,7-1-2 16,9-2-6-16,11-1-20 0,11-4-32 15,6-1-15-15,5-2-6 0,0 4 0 16,6 1 5-16,10 0-35 0</inkml:trace>
  <inkml:trace contextRef="#ctx0" brushRef="#br0" timeOffset="277.6435">8753 1780 190 0,'0'0'43'15,"0"0"-10"-15,0 0-6 16,0 0-11-16,0 0-9 0,0 0-7 0,0 0-4 16,0 0-2-16,0 0 1 15,0 0 2-15,0-12 3 0,0 12 3 0,1 0 2 16,9 0 3-16,-1 5-1 0,4-1 2 15,-2-3-1-15,1-1-1 0,-2 0 0 16,2 0 1-16,-2-1-1 0,-1-3 5 16,-1 1 3-16,-5 0 1 0,3 1-1 15,-5-3 0-15,1 1-5 0,-1-1-3 0,2 2-4 16,-3-1-8-16,0-1-12 0,0 1-18 16,0-1-15-16,0 5-19 0,-3-3-19 15,-1 1-36-15</inkml:trace>
  <inkml:trace contextRef="#ctx0" brushRef="#br0" timeOffset="706.0964">9333 848 312 0,'0'0'34'0,"0"0"-10"15,0 0-11-15,0 0-10 0,0 0-6 16,0 0-2-16,0 0-3 0,-80-17 1 15,67 40 0-15,3 6 0 0,1 4 3 16,2 6 2-16,6 3-1 0,-1 1 0 16,2 1 3-16,3 3 3 0,4-2-2 15,6 2 1-15,0-3-2 0,3-1-1 16,-1-4 1-16,0-3-1 0,0-2 0 16,2-4 1-16,-1-1-3 0,0 0 3 0,-1-3 0 15,0 0 1-15,0-2 1 0,1-1 0 16,0-3 0-16,1-2 0 0,1-3 0 15,0-1 0-15,2-2 0 0,1-3 1 16,-1 0-1-16,2-3 0 0,-9-2-1 16,4-1 2-16,-2 1-2 0,-4-3 0 0,-1 1 2 15,-1 0-1-15,-2-2-1 16,-1 0 1-16,0 1-1 0,-6-1 3 16,0 0 1-16,0 0 1 0,0 2 1 15,-16 6-3-15,-10 4 0 0,-10 2-2 0,-5 1-1 16,-5 0 0-16,7 1-1 0,0-4-4 15,4-2-8-15,5-1-24 0,4-4-25 16,7-1-32-16,3-4-46 0</inkml:trace>
  <inkml:trace contextRef="#ctx0" brushRef="#br0" timeOffset="1030.0467">10397 364 459 0,'0'0'30'0,"0"0"-4"15,0 0-10-15,0 0-10 0,0 0-8 16,0 0-9-16,0 0 1 0,0 0 3 0,0 0 1 16,0 0 0-16,10 107 2 0,-10-33 0 15,-6 20 0-15,-11 27 4 16,-6 28 0-16,-9 19 1 0,0 10-1 15,-4-2-3-15,0-11 19 0,4-11-3 0,3-15 0 16,6-8 0-16,1-9-17 0,2-5 4 16,0-13 9-16,1-10-2 0,0-13 3 15,3-13-3-15,3-12-8 0,3-13 1 16,6-16-1-16,1-11-1 0,3-9-3 16,0-7-6-16,0 0-2 0,7-5-29 0,11-17-56 15,9-13-111-15</inkml:trace>
  <inkml:trace contextRef="#ctx0" brushRef="#br0" timeOffset="1347.5727">10735 431 460 0,'0'0'24'0,"0"0"-7"0,0 0-17 0,0 0-9 16,0 0-2-16,0 0 3 0,-10 79 7 15,-3 1 0-15,-4 32 3 0,-8 36 1 16,-8 32 3-16,-9 21 0 0,-7 14-2 16,1-3 15-16,2-11-5 0,5-14 1 15,8-20 7-15,6-20-2 0,5-22-1 0,10-19 0 16,5-20-6-16,3-14-12 0,4-15 2 16,0-10-1-16,0-10 1 15,0-14-1-15,0-10 2 0,1-7 1 16,-1-6 2-16,0 0-1 0,0 0 1 0,0 1-2 15,0 1-7-15,3-2-21 0,-3 0-50 16,0-5-204-16,4-17-14 0</inkml:trace>
  <inkml:trace contextRef="#ctx0" brushRef="#br0" timeOffset="2057.3638">11554 1153 404 0,'0'0'46'0,"0"0"-8"16,0 0-12-16,0 0-20 0,0 0-8 15,0 0-5-15,0 0-1 0,0 0 3 16,0 0 2-16,6 82 3 0,2-18-4 16,1 6 2-16,-2 3-1 0,-2 6-1 0,-4-1 2 15,2 1-1-15,-3-2 7 0,0-5-16 16,0-3-21-16,0-6-30 0,0-7-48 15,-3-8-52-15</inkml:trace>
  <inkml:trace contextRef="#ctx0" brushRef="#br0" timeOffset="2399.4226">11373 953 384 0,'0'0'6'16,"0"0"-4"-16,0 0-3 0,0 0 1 16,85-18-1-16,-54 41 0 0,6 10-1 15,5 13 2-15,6 8-3 0,4 8 5 0,0 2-2 16,0 2-3-16,-1 2 1 0,-1 0-3 16,-5 3 3-16,-3 3 1 0,-6 0 2 15,-3-3 1-15,-4-4 18 16,-5-6-6-16,-3-7 1 0,-4-7 0 0,-3-7-18 15,-7-15 3-15,-4-3 1 0,-3-5 3 16,-6-1 7-16,-6 1 3 0,-11-4 1 16,-9 0-2-16,-8-4-5 0,-8-4-2 15,-4 2-2-15,0-6-1 0,0 1-2 16,3-2 0-16,8 0-8 0,7-2-17 0,5-4-21 16,10 2-32-16,7-6-48 0,8-1-101 15</inkml:trace>
  <inkml:trace contextRef="#ctx0" brushRef="#br0" timeOffset="2838.7255">12385 1571 372 0,'0'0'47'0,"0"0"-9"15,0 0-17-15,0 0-10 0,0 0-13 16,0 0-4-16,0 0 1 0,0 0 0 15,0 0 3-15,0 0 0 0,-7 88 1 16,7-47 0-16,0 0-1 0,4 0 2 16,4-3 16-16,0-3 0 0,4-2 1 0,-2-4-1 15,4-4-16-15,-2-2 1 16,2-6 1-16,1-3 3 0,-3-7-1 16,3-3 0-16,5-4 3 0,1-6-3 15,9-8 0-15,-1-4 0 0,-1-3-15 0,-2-6-2 16,-2-2 0-16,-3-3-2 0,0 2 15 15,-2-2 2-15,-3 1-1 0,-2 3 0 16,-2 5 1-16,-5 8-1 0,-2 5-1 16,-1 7 0-16,-4 3-1 0,0-2-2 15,0 2-4-15,1 0 0 0,-1-1-5 0,0 1 3 16,3 0 3-16,0 13 3 16,1 7 3-16,2 4 0 0,3 1 1 0,8-4 1 15,2 0 0-15,4-3 0 16,8-1-1-16,3-3 14 0,7-3-20 0,1-4 5 15,1-6-30-15,-1-1-32 0,0-8 0 16,-2-9-28-16,-2-5 17 0,-2-3-3 16,-4-7-5-16</inkml:trace>
  <inkml:trace contextRef="#ctx0" brushRef="#br0" timeOffset="3007.8531">13432 1467 0 0,'0'0'88'0,"22"-84"23"0,-16 58-15 16,-2 11-9-16,-4 8-20 0,0 7-33 15,0-1-17-15,0 1-22 0,0 1-1 16,0 17-1-16,3 19 4 0,-3 19 2 15,0 20-2-15,0 17 3 0,0 12 18 16,0 10 2-16,0 7-2 0,0 1 1 16,0 1-22-16,0-7 7 0,-3-8 4 15,0-12-2-15,-1-8 0 0,2-16-10 16,-1-11-27-16,2-12-29 0,-1-18-43 16,2-12-54-16</inkml:trace>
  <inkml:trace contextRef="#ctx0" brushRef="#br0" timeOffset="3312.7227">13416 1586 414 0,'0'0'0'16,"0"0"-1"-16,0 0-4 0,0 0 3 15,0 0 0-15,0 0-2 0,96 56 4 0,-62-27-1 16,4 3 0-16,0 0 1 0,0-4-1 15,-3 1 0-15,-3-1 1 0,-2-3 12 16,-4-1 0-16,-7-4-3 0,-4-4-5 16,-8-7-15-16,-4-4 0 0,-3-5 4 15,0 2 2-15,-6 3 5 0,-10 1 5 0,-8-1-1 16,-9-5 2-16,-5 0 2 0,-4 0 0 16,-4-4-2-16,4-3-1 0,1 0 1 15,9-4-19-15,5-1 1 0,4-4-8 16,7-2-11-16,7-3-2 0,6-5-17 15,3-4-20-15,12-7-22 0</inkml:trace>
  <inkml:trace contextRef="#ctx0" brushRef="#br0" timeOffset="3513.675">14006 719 486 0,'0'0'19'0,"0"0"-18"0,0 0-5 16,0 0-3-16,0 0-1 0,0 0 3 15,23 105 2-15,-17-29 4 0,-2 19-2 16,-1 18 2-16,-1 12-1 0,-1 4-2 16,-1-1 2-16,2 0 0 0,-1-7 14 15,2-7 0-15,0-8-8 0,4-12-11 16,2-14-31-16,3-12-16 0,-1-21-21 16,-4-17-25-16,2-18-120 0</inkml:trace>
  <inkml:trace contextRef="#ctx0" brushRef="#br0" timeOffset="4011.2971">14417 1425 392 0,'0'0'22'0,"0"0"-16"16,0 0-7-16,0 0-6 0,0 0 1 15,0 0 3-15,0 0-1 0,0 0 3 0,0 0 0 16,0 0 1-16,46 91-1 0,-34-70 1 15,-2-2 1-15,6-3 1 0,-3-5 3 16,4-3 1-16,2-4 1 0,6-4 1 16,-1 0 0-16,2-9-1 0,0-6 0 15,-4-5 1-15,-2-4-4 0,-3-2 4 0,-5-1 1 16,-2-2-1-16,-4-1 3 0,-5 2-2 16,-1-1-1-16,-7 2-1 0,-4 4 0 15,-5 5-2-15,4 8-1 16,-4 6-4-16,-7 4-4 0,-3 14 1 0,-7 9-2 15,-1 11-1-15,3 11 3 0,2 5-4 16,4 3 2-16,9 0-2 0,8-6-4 16,6-4-1-16,2-8-5 0,13-8-4 15,6-7 3-15,9-7-11 0,6-5-12 16,5-8-24-16,3 0-11 0,0-14 12 0,-2-5 15 16,-6-9 26-16,-4-6 15 0,-6-3 11 15,-3-6 25-15,-4 1 24 0,-2 2 5 16,-1 3 17-16,-2 5-7 15,-2 7-5-15,-3 7-4 0,-3 8-22 0,-1 6-16 16,-3 4-19-16,0-1-6 0,6 1-2 16,7 8 1-16,9 11 3 0,10 10 0 15,3 5 1-15,2 8 1 0,6 0-4 16,2 3-10-16,0-3-17 0,-3-6-21 16,-3-2-34-16,-3-7-15 0</inkml:trace>
  <inkml:trace contextRef="#ctx0" brushRef="#br0" timeOffset="4175.582">15261 1367 338 0,'0'0'17'0,"-109"60"-6"0,51-12-3 16,3 13-3-16,1 10-3 0,7 5 1 15,7 1 13-15,10-2-5 0,14-8-17 0,13-10-21 16,8-9-34-16,18-13-56 0</inkml:trace>
  <inkml:trace contextRef="#ctx0" brushRef="#br0" timeOffset="4506.1055">16156 601 326 0,'0'0'-9'0,"0"0"1"16,-79 61 2-16,59-29 4 0,2 2 0 16,6 7 3-16,6 3 0 0,4 5-1 15,2 5 4-15,0 3 1 0,3 5 1 16,6 2 2-16,1-1-2 0,2-1-1 0,2-2-4 16,2-7 0-16,1-6 0 15,1-3-1-15,0-3 4 0,2-3-2 16,-3-3 0-16,0-5 2 0,-4-4-4 15,-4-9 1-15,-4-6 0 0,-2-7 0 0,-3-4 3 16,0 0 2-16,0 4-1 0,-1 6 3 16,-14 0 0-16,-8 6-1 0,-10-3-1 15,-5 2-4-15,-5-1-1 0,-3 1-3 16,4-1-12-16,4 3-33 0,6-4-38 16,11-2-139-16</inkml:trace>
  <inkml:trace contextRef="#ctx0" brushRef="#br0" timeOffset="4641.3769">16297 1592 545 0,'0'0'22'0,"0"0"-9"0,0 0-4 0,0 0-6 15,0 0-9-15,0 0-7 16,0 0-9-16,0 0-13 0,0 0-22 16,94-90-34-16,-51 75-49 0,8-2-70 15</inkml:trace>
  <inkml:trace contextRef="#ctx0" brushRef="#br0" timeOffset="4942.5602">17134 497 456 0,'0'0'39'15,"0"0"-16"-15,0 0-10 0,-59-76-8 0,36 72-8 16,-5 4-1-16,1 4 0 0,-1 9-2 16,4 6 2-16,1 6 2 0,5 3-1 15,4 5 0-15,5-2-1 0,6 4-1 16,3 2 0-16,0 2 3 0,9 7 2 15,5 4 1-15,4 4 2 0,3 7-1 16,4 2 2-16,1 2-1 0,0-1-3 16,-1-4 1-16,1-3-1 0,-2-7-2 15,1-9 4-15,-5-3-2 0,-3-11-1 16,-5-7-1-16,-4-5 0 0,-3-5-3 16,-5 1 5-16,-9 6 0 0,-10-1 0 0,-11 7 2 15,-9 0-2-15,-12 2 0 16,-3 4 0-16,-6 1-10 0,1 0-19 15,8-5-47-15,8-3-58 0,16-9-114 0</inkml:trace>
  <inkml:trace contextRef="#ctx0" brushRef="#br0" timeOffset="5041.401">17590 1239 728 0,'0'0'26'0,"0"0"-11"0,0 0-9 15,0 0-13-15,0 0-27 0,-129-6-223 16,42 60-77-16</inkml:trace>
  <inkml:trace contextRef="#ctx0" brushRef="#br0" timeOffset="22600.2771">18081 12039 411 0,'0'0'41'15,"0"0"-11"-15,0 0-10 0,0 0-12 16,0 0-5-16,0 0-3 0,0 0 0 0,0 0 0 16,31-79 1-16,-10 71-2 0,4 0 2 15,1 5-2-15,5 2 0 0,-1 1-1 16,2 0-2-16,-3 7 1 0,-2 6 0 15,-2 2-2-15,-7 4 2 0,-5 6 0 16,-5 2 4-16,-8 6 1 0,-3 5 3 0,-12 4 3 16,-8-2-1-16,-4 1-1 15,-2-4 1-15,-2-4 1 0,5-4 0 16,3-6 1-16,7-8-2 0,7-7-1 16,5-4 0-16,4-4-2 0,0 0-1 0,0 0-2 15,0 0-1-15,0 0 1 0,0 1 1 16,19-1 1-16,10 0 1 0,13-5-1 15,4-6-2-15,5-3-1 0,-2 2-3 16,-3 1-6-16,-5 2-16 0,-4 5-26 16,-3 2-47-16,-5 2-74 0,-9 0-61 0</inkml:trace>
  <inkml:trace contextRef="#ctx0" brushRef="#br0" timeOffset="23411.0941">18995 12414 363 0,'0'0'49'15,"0"0"-14"-15,0 0-9 0,0 0-7 16,0 0-2-16,0 0-10 0,0 0-1 16,0 0-5-16,0 0 0 0,56-84 1 0,-37 48-2 15,0-3 2-15,-3 0-1 0,-2 0 2 16,-2 1-2-16,-4 3 3 0,-3 4-3 15,-2 2 0-15,-2 10 0 0,-1-1 1 16,0 8 0-16,0-2 1 0,0 2 0 16,0 6 0-16,0 2-2 0,0 4-2 15,0-2-4-15,0 2 0 0,0 0 0 0,0-2 0 16,0 2 2-16,2 0 2 16,5 7 1-16,2 3 0 0,2 5 0 15,0 0-1-15,-1 1 1 0,1 0 0 0,-1-1 1 16,2 2-1-16,-1 1 0 0,1-2 0 15,1 0-1-15,0-2 1 0,0-1 0 16,2 1 0-16,-5-5 1 0,1-2 0 16,-4-3 0-16,-4-2 1 0,2 0 3 15,1-2-1-15,5-2 0 0,5-8 0 0,3-5-2 16,-3-4 1-16,-2-3-2 0,-4-2 1 16,1-3-1-16,-2 1 1 0,-3-1-2 15,0-1 0-15,0 1 0 16,-3 1-4-16,1 7 5 0,-3 6-3 0,1 9 4 15,-2 4 4-15,0-2-3 0,0 2 0 16,0-1-3-16,1-1-2 0,-1 0-2 16,0 1 1-16,0 1-2 0,2 0 7 15,1 11-1-15,3 8 2 0,1 10-3 16,1 3-1-16,-2 3-2 0,1 3-1 0,-2 3 0 16,1 4-7-16,-3 0-5 0,1-3-25 15,0-1-34-15,-3-11-93 0,4-5-71 16</inkml:trace>
  <inkml:trace contextRef="#ctx0" brushRef="#br0" timeOffset="23585.776">19614 11930 567 0,'0'0'27'0,"0"0"-7"0,0 0-13 16,0 0-5-16,13-78-7 0,9 72-1 15,4 6-5-15,3 0 0 0,4 7-20 16,2 10-39-16,-3 4-62 0,-2 6-124 16</inkml:trace>
  <inkml:trace contextRef="#ctx0" brushRef="#br0" timeOffset="24027.5946">19881 12217 583 0,'0'0'32'0,"-8"-84"-11"0,8 38-9 15,0 0-5-15,4 2-4 0,9-3-3 16,3 2-5-16,3 0 3 0,3 0-5 16,0 3 2-16,1 4 2 0,-3 4-5 15,-4 7 2-15,-3 9-2 0,-8 6-5 0,-2 10-5 16,-3 2 3-16,0 0 0 0,2 0 6 16,-2 15 6-16,0 7 2 15,0 6 1-15,0 1-1 0,-2-7 1 16,-1-2-1-16,2-9 1 0,1 1 0 0,0 2 1 15,0-3 3-15,1 6-3 0,2-8 5 16,2 6-5-16,2-3 1 0,3 0-1 16,2 4 0-16,2-3-1 0,-1 1 0 15,4-1 1-15,-1 1-1 0,3-2 1 16,0 2-2-16,0-4 1 0,-2 3-1 0,3-4 2 16,-2 0-3-16,-5-2 2 0,0-1 0 15,-5-1 0-15,-3-2 0 0,-1 0 1 16,-4-3 0-16,0 0 1 15,0 0 3-15,2 2 2 0,-2-2-1 0,0 1-1 16,0 4 1-16,-12-1-3 0,-7 4 1 16,-7 2-2-16,0-2-3 0,1 3 0 15,-1-1-2-15,3 0 0 0,7-4 0 16,6-1-4-16,6-4-3 0,4-1-15 16,-1 0-25-16,1 0-31 0,0 0-67 0,7-10-87 15</inkml:trace>
  <inkml:trace contextRef="#ctx0" brushRef="#br0" timeOffset="24242.6846">20356 11364 342 0,'0'0'57'0,"0"0"-13"0,0 0-16 16,0 0-15-16,0 0-9 0,0 0-4 15,0 0-1-15,0 0 1 0,0 0-1 0,79 14 2 16,-58 23-1-16,-1 8 1 0,0 7-1 15,-2 5 1-15,-4 4-1 0,-4 1 1 16,-4 2 2-16,-6 1-1 0,0 2 0 16,-6 0-6-16,-7 3-5 0,-1 1-3 15,-1-1-26-15,-1 1 0 0,2-8-50 0,2-12-101 16</inkml:trace>
  <inkml:trace contextRef="#ctx0" brushRef="#br0" timeOffset="24631.6207">20308 11816 346 0,'0'0'51'0,"0"0"-9"0,0 0-14 0,0 0-12 16,-1-78-7-16,9 64-3 15,1 4-2-15,4-3-3 0,3 4 0 0,2 3-1 16,3 2-1-16,2 2 0 0,2 2 0 15,1 0 0-15,-3 6-2 0,2 5 1 16,1 3 0-16,-2 4 2 0,-2 3-1 16,3 3 0-16,-4 3 5 0,-2 4-6 15,-5 1 6-15,-2 0-4 0,-5-2-2 16,-3-9 2-16,-2 1 2 0,-2-11 3 16,0-4 6-16,0 0 6 0,0-5 0 0,-3-1 1 15,-7-1-6-15,-2-1-3 0,1-15-1 16,-4-4-4-16,7-8 1 0,2-4-1 15,4-3-7-15,2-1 3 0,2-2-3 16,7 1 2-16,-1 4 2 0,4 4-2 16,-2 6-2-16,-3 8-2 0,-1 5-6 15,3 10-5-15,1 0-10 0,3 12-24 16,3 8-37-16,-5 10-73 0,1 3-75 0</inkml:trace>
  <inkml:trace contextRef="#ctx0" brushRef="#br0" timeOffset="24741.1796">20923 11832 528 0,'0'0'15'0,"0"0"-12"0,0 0-9 0,0 0-10 15,0 0-37-15,0 0-85 0,0 0-107 0</inkml:trace>
  <inkml:trace contextRef="#ctx0" brushRef="#br0" timeOffset="25458.0486">21164 11914 495 0,'0'0'23'0,"23"-102"-3"0,-5 49-12 15,-2 0-1-15,4 1-1 0,-3 5-2 16,2 7 0-16,-4 6-2 0,-4 13-2 0,-5 10-1 16,-3 7-5-16,-3 4 0 0,0-3-3 15,1 3 1-15,2 13 5 0,0 8-1 16,-3 11 1-16,0 6 3 0,0 1-1 15,-3 0-1-15,0-3 1 0,2-5 2 16,1-4-1-16,0-9 2 0,0-1-2 16,4-2 0-16,2-2 4 0,4 4-1 15,0-2 2-15,3-2-4 0,2-3 0 16,-1-1-1-16,-2-1 1 0,-1-2 0 16,2 1-1-16,-6-2 1 0,1 0-1 0,-1-1 0 15,-4-1 0-15,0 0 1 0,1 0 3 16,-4 2-1-16,-7 6 0 15,-8 4-1-15,-6 4-3 0,-4 1-1 0,0-2-3 16,-2 2-3-16,2-3-3 0,2-1-3 16,9-4-8-16,2-4-6 0,12 0-1 0,5-4-12 15,18 1-3-15,13-3-4 16,10-2 0-16,9-7 12 0,2-6 8 16,5-4 4-16,4-3-4 0,1-3 3 15,-1-2 6-15,-4-2 10 0,-5-4 21 0,-9 2 14 16,-8-2 13-16,-11 3 10 0,-12-1 4 15,-5 3-4-15,-8 0-2 0,-4 2-10 16,0 3-6-16,-4 3-3 0,-5 6-4 16,3 2-4-16,-1 3-7 0,0 1-6 15,-3 4-6-15,-5 2-3 0,1 3-3 0,-5 11 1 16,2 3 1-16,2 6 0 16,2-1 2-16,5 4 0 0,2 1 6 0,1-1-4 15,5-2 2-15,0-1-2 16,0-5 0-16,5-4 0 0,2-2 1 0,2-4 1 15,-1-2 0-15,5-1 2 0,5-4 1 16,-1-1 0-16,8-8 0 0,-2-7-1 16,-1-5-1-16,-1-2-2 0,-2-4-3 15,-3-3 2-15,-2 0-2 0,-2 2 4 16,-2 3-1-16,-3 5 4 0,-2 3-1 0,-2 5 0 16,-3 5-1-16,1 1-1 0,-1 5-7 15,0 0-2-15,0 0 0 0,1 0-1 16,1 13 2-16,-1 8 2 15,1 9-6-15,-2 5-2 0,1 5-5 0,4 2-13 16,2-1-40-16,3-2-98 0,5-5-71 16</inkml:trace>
  <inkml:trace contextRef="#ctx0" brushRef="#br0" timeOffset="26030.8793">22388 11679 437 0,'0'0'49'15,"0"0"-16"-15,0 0-15 0,0 0-16 16,0 0-6-16,0 0-1 0,0 0 4 16,0 0 0-16,0 0 1 0,57 92 3 15,-51-48-3-15,-1 2 4 0,-4 0-3 0,1-6-4 16,-2-5 3-16,0-10-1 16,0-12 0-16,1-7 2 0,-1-6 5 15,0 0 1-15,0 0 0 0,5 0-3 0,3-12-3 16,2-9-2-16,3-11 0 0,0-3-4 15,-1-4 1-15,1-2-4 0,-5 1 2 16,1 2 3-16,-3 3 2 0,1 1 1 16,-4 7 0-16,0 8 1 0,-2 7-2 15,1 7-2-15,-2 5 0 0,0-1-1 0,0 1 2 16,1-2 1-16,5 1 1 0,-1-2 0 16,7 3 0-16,4 0 1 0,0 7-1 15,5 4 1-15,-3 1 0 16,-2 1 0-16,0 0 2 0,0-1-1 0,-2-3 0 15,2 0 1-15,-6-5 0 0,4 1 2 16,-5-3-1-16,3 1 1 0,7-3 0 16,-3 0 0-16,5 0 0 0,-3-5-2 15,-1-4 1-15,-2-2-2 0,1-1 0 16,-2-1-1-16,-1-2 0 0,-3-5 0 0,0 2-2 16,-4 6-1-16,-5-4-3 0,-1 0-3 15,-1 2-1-15,-10-1-2 0,-4 6-2 16,-5 7 2-16,-1 2 5 15,-5 12 7-15,0 8 5 0,-1 4 2 0,1 7 1 16,0 1-3-16,6 1-1 0,0-1-2 16,2 1 0-16,7-1-2 0,3 0 1 15,5-2 1-15,3 2-4 0,6-2 4 16,16-1-3-16,10-3 1 0,10-3-1 16,13-4-3-16,8-5-5 0,7-6-16 0,6-3-30 15,1-5-58-15,-1 0-134 0</inkml:trace>
  <inkml:trace contextRef="#ctx0" brushRef="#br0" timeOffset="26228.7746">23459 11615 386 0,'0'0'52'15,"0"0"3"-15,0 0-4 0,0-79-22 16,0 79-19-16,0-1-10 0,0 1-5 16,0 14 1-16,7 13 3 15,2 16 0-15,0 12 0 0,-1 9 4 0,-2 7-1 16,-1 10 2-16,-4 5-1 0,-1 7-5 15,-1 4 3-15,-8 2-3 0,-1-2 2 16,-3-3 0-16,1-9-3 0,2-11-3 16,6-14-11-16,2-21-42 0,2-16-86 15,12-19-110-15</inkml:trace>
  <inkml:trace contextRef="#ctx0" brushRef="#br0" timeOffset="27221.8415">23509 11564 448 0,'0'0'9'15,"0"0"-4"-15,0 0-5 0,0 0 0 16,0 0 0-16,0 0 0 0,109 104 0 0,-73-73 1 16,1 2 2-16,-4-4-1 0,-3-4 0 15,-4-2 4-15,-6-2 2 16,-5-3-1-16,-4-4 5 0,-6-6-5 0,-2-3 2 15,-3-5 1-15,0 0-2 0,0 5-1 16,0 0-4-16,0 6 0 0,-3 3-3 16,-2-6-3-16,-3 4-3 0,2-4-3 15,-1-2-3-15,-1 0-2 0,6-3 3 16,-1 1-8-16,3-4-33 0,0 0-34 16,0-14-27-16,3-7 4 0,5-8 38 0,3-3 39 15,3 0 30-15,-1 0 8 0,0 2 10 16,-3-1 23-16,-1 4 24 0,-2 0 17 15,2 4 3-15,-5 8-16 0,3 1-22 16,-2 6-19-16,5 4-12 0,4 1-7 16,3 3-2-16,4 3-1 0,0 12-3 15,-2 5 0-15,-3 3 0 0,-3 5 1 16,0 1-1-16,-3 2 4 0,-2-2 1 16,-1-1-3-16,-3-3 2 0,-1-7-4 15,-2-7 2-15,1-7-1 0,-2-4 8 0,0 0 5 16,0 0 1-16,3 0-1 0,3-4-11 15,4-13 0-15,3-6-9 0,0-6 4 16,1-3 0-16,1-1-3 0,2-2-2 16,-2 0-2-16,0-1 0 0,0 2 0 15,-1 2 4-15,-3 7 1 0,-4 6 1 0,-2 9 0 16,-2 7-2-16,-3 3 0 0,0-2 0 16,5 2 2-16,1 2 0 0,4 7 4 15,1 5-2-15,-1 2 2 16,-1 4-1-16,2 0 1 0,1-1-1 0,1-3 2 15,0-1 0-15,2-3 2 0,-2-6 1 16,0-1 0-16,5-5-1 0,2 0-2 16,4-5 0-16,0-7-2 0,-1-2 0 15,-1-2 0-15,-3-4-1 0,0-1-1 16,-5 0 0-16,1 3-3 0,-8 3 2 0,-3 7-3 16,-4-1-3-16,0 5-2 0,-4 1 0 15,-12 2 3-15,-4 3 4 16,-6 14 3-16,-2 6 0 0,2 8 0 0,3 1 1 15,3 4 0-15,4-1 0 0,7-5 0 16,8-4-1-16,1-5 2 0,12-3 0 16,6-7 3-16,7-4-1 0,2-6 1 15,3-1-2-15,2-11 0 0,2-6-2 0,-3-7 0 16,1-4 0-16,-3-4 0 16,-3-4 2-16,-7 0-2 0,-2-1 2 0,-6 6-1 15,-3 3 0-15,-2 10 1 0,-3 6 1 16,-2 8-2-16,-1 5-3 0,0-2-5 15,0 2-1-15,2-1-1 0,-2 1 3 16,4 0 3-16,2 16 2 0,4 6 0 16,6 9 1-16,-1 1 0 0,3 0-1 0,1 2 1 15,0 0-2-15,1-4 2 0,-2-3-1 16,-1-2 1-16,-5-3-1 16,-3-6 2-16,-4-7 0 0,-4 0 0 15,-1-3 2-15,0 4 0 0,-6 3-1 0,-2-8 1 16,-4 2-2-16,3-4-2 0,-2-3-1 15,2 0-3-15,2-1-3 0,1-6-7 16,6-5-15-16,0-6-12 0,9-6-14 16,8-7-21-16,2-3-42 0</inkml:trace>
  <inkml:trace contextRef="#ctx0" brushRef="#br0" timeOffset="28035.8391">25031 11454 279 0,'0'0'6'16,"0"0"2"-16,0 0 4 0,0 0 3 15,0 0 2-15,0 0 4 0,0 0 1 16,0 0 1-16,0 0-1 0,0 0-1 16,51 53-4-16,-41-48-2 0,-1 1-5 15,1-3-1-15,1 0 0 0,-2-3-2 16,7 0-2-16,-5-5 0 0,3-4-2 0,-2-3 0 16,-3 3-2-16,-3-5 1 0,-3-1 1 15,-3-2-1-15,0-5 1 16,-5 4-2-16,-6 1 1 0,-3 3 0 0,-3 2 0 15,3 6 1-15,0 1-1 0,-4 5-2 16,1 0-1-16,-5 12-2 0,2 5-1 16,4 8 2-16,2 5 0 0,3 5-1 15,4 1-1-15,4 1 1 0,3-3-1 16,0 0 0-16,8-7-2 0,0-2 1 16,7-7-2-16,-1-5 0 0,-1-4 0 0,3-6-2 15,4-3 0-15,-1-6 2 0,9-9 1 16,-5-4 3-16,-3-6 3 0,-4 0 3 15,-2-2 3-15,-2 2 1 0,-2-1 5 16,1 5 5-16,-5 5 0 0,-1 8-2 16,-2 4-2-16,-3 4-5 0,0-1-8 0,0 1-3 15,1 0-2-15,4 0 2 16,3 13 3-16,-1 12 0 0,2 6 0 0,-2 5 1 16,0-1 0-16,-1-2 0 15,0-1-2-15,1-5 2 0,3-4-1 0,0-3 1 16,1-5 2-16,-1-6-2 0,1-1 1 15,4-7 1-15,4-1-1 0,2 0 1 16,1-11-2-16,0-1 0 0,-1-5 0 16,-2-2-1-16,1-2-2 0,-1-4 2 15,-4 3 0-15,-3-3-1 0,-4 9 4 0,-1-1-3 16,-4 6-1-16,-1 7-1 0,0-1-6 16,-2 5 1-16,0-2-1 0,3 2 5 15,3 10 0-15,1 3 2 0,3 7 2 16,-1-2-2-16,3 1 1 0,-1-4 1 15,5-1 0-15,2-4 1 0,2-4 1 16,1-3-1-16,0-3 1 0,2-3 1 16,-2-10 1-16,1-4-2 0,0-8 0 15,-1-3 0-15,1-7 0 0,-3-4 1 16,0 1 0-16,0-6-2 0,2 1 1 16,-2-1-1-16,-1 0 0 0,-1 0-1 15,-4-2-5-15,0 2 2 0,-3 3-2 16,-4 2 2-16,-2 5 3 0,-2 12-1 0,-1 8 1 15,-1 8 0-15,0 6-5 0,0-2-4 16,0 2-1-16,0 2 1 0,0 14 4 16,-1 13 5-16,-2 11 2 0,1 4-3 0,2 3 3 15,0 0-4-15,0 1-1 16,6 1 1-16,1 0-2 0,-1-2 1 16,0-1-4-16,-2-7 0 0,1-6-8 0,-2-4-18 15,0-11-31-15,-1-7-52 0,-1-6-118 16</inkml:trace>
  <inkml:trace contextRef="#ctx0" brushRef="#br0" timeOffset="28158.6034">25887 11310 597 0,'0'0'12'16,"0"0"-9"-16,106-55-3 0,-24 43-3 0,19 3-44 15,19 3-206-15,8 0-19 0</inkml:trace>
  <inkml:trace contextRef="#ctx0" brushRef="#br0" timeOffset="28722.8427">19838 13104 258 0,'97'-47'28'0,"48"-10"9"0,50-11 6 0,59-9-2 15,60-1-6-15,56-5-8 16,47 5-8-16,40 6-4 0,21 7-8 16,7 10-2-16,-8 10-3 0,-24 6 0 15,-35 9 1-15,-34 3-2 0,-41 4 1 0,-35 2-1 16,-36 1 1-16,-35 2-1 0,-29 1 1 15,-28-1-1-15,-31 1 0 0,-28 0 1 16,-28-1-2-16,-27 3-2 0,-21 2-1 16,-20 2-14-16,-11 5-79 0,-10 3-146 15</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15T10:12:57.334"/>
    </inkml:context>
    <inkml:brush xml:id="br0">
      <inkml:brushProperty name="width" value="0.05292" units="cm"/>
      <inkml:brushProperty name="height" value="0.05292" units="cm"/>
      <inkml:brushProperty name="color" value="#FF0000"/>
    </inkml:brush>
  </inkml:definitions>
  <inkml:trace contextRef="#ctx0" brushRef="#br0">7774 13078 7 0,'0'0'9'0,"0"0"-3"0,0 0 0 16,-77-39 1-16,54 30 0 0,5 1-1 15,-3 0-1-15,1 1-3 0,1 1-1 16,3 1 0-16,3 0-2 0,0 4-4 15,4 1-12-15,-1 0-17 0</inkml:trace>
  <inkml:trace contextRef="#ctx0" brushRef="#br0" timeOffset="2523.01">13473 13568 192 0,'0'0'43'0,"0"0"-4"0,0 0-6 15,0 0-6-15,0 0-6 0,0 0-5 16,0 0-4-16,0 0-1 16,0 0 0-16,0 0-1 0,-12-10-2 0,12 9 1 15,0-1-4-15,0-4 0 0,0 0 1 16,3-4-3-16,3 2 3 0,1-2-1 0,2-2 2 15,-5 5 1-15,6-6-3 16,2 3 1-16,-4-2-3 0,8-3 1 16,-3-1-1-16,2 1 2 0,2 0-2 0,0-2 1 15,2-1-3-15,1 0 1 0,1 0 0 16,-1 0-1-16,0 1 3 0,-4 0-4 16,1 0 0-16,0 1 0 0,1 1-2 15,-1-2-1-15,-2 3 2 0,4-1-3 16,-3 3 4-16,1 1 0 0,1 1 0 0,2 0 0 15,3 2 0-15,-3-1 0 0,3 2 0 16,-1 1 0-16,-5-1 0 0,-2 0 2 16,-2 1-1-16,1 0-1 0,1-1 1 15,-1-1 0-15,-2 0-1 0,1 1 2 16,1-1-1-16,2-2-1 0,1-1 1 16,1 2-1-16,1-2 0 0,2 2-1 15,2 0 1-15,1 0 0 0,3 0 1 16,1 0 0-16,-1 1-1 0,-1 0 0 15,-3 3 0-15,-8 0 0 0,0 0 2 0,0 2-1 16,-5 0-1-16,6-1 0 0,-1 1 1 16,-4 0-2-16,5-2 2 0,1 2-1 15,5-1 1-15,4-3-1 0,3 3 0 16,1 0 0-16,2 0-1 0,3 3 1 16,-4-1 0-16,-3 2 1 0,1 0 0 15,-3 0-1-15,-6 0 0 0,0 0 0 16,-2 0 0-16,-5 0 0 0,4 0 0 15,0 2 2-15,0-1-2 0,4 4 2 16,1-2-2-16,0 0 1 0,2 1-1 0,5 1 0 16,1 1 1-16,5 2 0 0,0-1-1 15,0 3 2-15,-1-3-1 0,-1 1-1 16,-1-1 1-16,-3 2 0 16,-4-1 0-16,1-1 0 0,-3 1 0 0,-1 0 0 15,-3-2 0-15,-1 1-1 0,2 1 2 0,-2-1-2 16,2 1 2-16,1 1 1 15,3 1-1-15,2 0-1 0,6-1 1 16,1 2 0-16,-1-2-1 0,0 2 0 16,-2-1 1-16,-2 1 0 0,-4-2-2 0,-1 1 1 15,-4 0 0-15,-2 0-2 0,-2 2 4 16,2 0 2-16,1 1-3 0,0 2 3 16,4-2-4-16,0 1 0 0,1 1 0 15,0-1-1-15,0 0 1 0,-2 0 1 16,-1 1-2-16,1-2-2 0,-2 2 2 0,-2-1 0 15,0 1 0-15,-2 0-1 0,-3 0 2 16,2 1-1-16,-2-1 0 0,-1 0 0 16,0 0 0-16,-3 1-1 0,0-6 4 15,0 2-3-15,-2-4 1 0,-2-2 0 16,2 1 0-16,-3-3 0 0,0-1 0 16,-3-3 1-16,0 0 1 0,0 0 1 15,2 0 1-15,0 1 3 0,-1 0 1 16,-1-1 2-16,2 2 1 0,-2-2-1 15,0 0 0-15,1 1-5 0,-1-1-6 0,0 0-8 16,5 5-16-16,1 0-71 0,1 4-184 16</inkml:trace>
  <inkml:trace contextRef="#ctx0" brushRef="#br0" timeOffset="4256.8">13399 13813 48 0,'0'0'14'0,"0"0"-2"16,0 0-1-16,0 0 1 0,0 0 4 15,0 0 7-15,0 0 1 0,0 0 2 0,0 0-3 16,0 0-5-16,-53-23-5 0,53 23-5 16,-2 0-3-16,1 0-3 0,1 0-3 15,-2 0 2-15,2 0 2 0,-1 0 6 16,1 0 5-16,-2 1 0 0,1 6 0 15,1 6-1-15,0 6 1 0,0 2-2 0,4 4 3 16,2 1-2-16,7-1-2 0,-3 0 1 16,6 1-1-16,0 0-2 0,4 2-1 15,-1-1-1-15,3 0 0 0,-1 1 0 16,1 0-2-16,-2 1 1 0,2 1-2 16,-2 2 1-16,-1 0-2 0,1 0 1 15,-2-2-2-15,2 0 1 0,-3-3-1 0,-1-2 4 16,1 1-3-16,-2-2 3 15,2 2 6-15,1 1-7 0,0 1 5 16,0 1-5-16,2 0-2 0,0-1 3 0,-1 0-2 16,1 1 0-16,2-4-2 0,-3 1-3 15,2-2 1-15,-2 0 0 16,2-4-1-16,-3 3 2 0,2-1-1 0,-1 0 1 16,1 1 1-16,1-3-4 0,-2 0 2 15,1-2 0-15,-1 0 0 0,1-2 2 16,1 1-2-16,0-2 1 0,2 1-1 15,0-3 1-15,0 0 0 0,3-3-1 16,-1-1 1-16,1-1 0 0,3-2 0 16,0 0 0-16,1 0 0 0,2-3 0 0,1 0-1 15,3 0 0-15,2 0-1 0,-2 2 1 16,2-2 0-16,-2 0 0 0,0 0 0 16,0-3 0-16,0 0-1 0,2 0 1 15,-2 0 1-15,0 0 0 0,-1 0 1 16,0 0-2-16,-2-2 0 0,0-2 0 0,0 1 0 15,2-4 0-15,1 2 0 0,2-1 0 16,0-1 1-16,2 0-2 16,-3-1 1-16,1 1 1 0,-3-3-1 15,-2 2 2-15,-2-2-1 0,-3 1 1 0,0-1-1 16,-2 0 0-16,-2 0 1 0,-1-2-1 16,1 0 1-16,-1-2-1 0,3 0 0 15,0-2 0-15,3-1-1 0,1-2 0 16,0-1 0-16,2 0 0 0,0-2 1 15,0 2 1-15,-3 2-1 0,-2 0 1 0,-3-1 2 16,-1-1-2-16,-3 0 3 0,-4-3-3 16,-2-1 2-16,-2 0 0 0,-1-4 1 15,-2 0-2-15,0-1-4 0,0-1 2 16,2-2-5-16,1-2 4 0,5 0 1 16,0-5-2-16,3 0 5 0,1-2-5 15,-1-2 3-15,-1 1-1 0,-2 1 0 16,-1 3 0-16,-1 3 1 0,-3 0-1 15,-1 3 2-15,-4 2 0 0,0-2 3 16,-3 0-4-16,1 0-3 0,-1 0 2 0,1 2-6 16,-1 0 5-16,3 1 1 0,-1 0-1 15,0 3 3-15,1 2-1 0,-3 1 3 16,1 8 0-16,0-2 2 0,-2 1 0 16,0 5 3-16,0-6-3 0,0 7 1 15,-3-2-2-15,1-1-1 0,1 1-1 16,-2 2-1-16,0 3-4 0,1 3-6 15,-1 4-13-15,0-2-30 0,0 2-71 16,0 3-165-16</inkml:trace>
  <inkml:trace contextRef="#ctx0" brushRef="#br0" timeOffset="7304.9">17208 13731 117 0,'0'0'31'0,"0"0"-4"0,0 0-3 16,0 0-2-16,0 0-5 0,0 0-3 16,0 0-6-16,0 0-6 0,0 0-3 15,-14-5-1-15,14 5 3 0,-2 0 1 16,2 0 3-16,-1 0 0 0,1 0 0 15,-2 0 2-15,2 3-2 0,-1 4 1 0,1-2 2 16,0 8-1-16,0-8 2 0,0 7-1 16,0-2 1-16,1 0 0 0,5 3 1 15,1-1 0-15,0 0 0 0,2-1-2 16,0 0 1-16,-2-4-3 0,3 2-2 16,-4-3-1-16,-3-3 0 0,3 3 0 15,-2-3 1-15,3 2 0 0,-1 1 0 16,1-1 0-16,0-1-2 0,0 0 0 15,1 0-1-15,-1 0 3 0,-1-1-4 16,-3-1 1-16,5 2 0 0,-3-1 0 0,3 0-1 16,0 2 1-16,-3-4-1 0,0 2 1 15,-3-1 0-15,3-1 3 0,-1 1-1 16,1 0-1-16,-1-2 0 0,-1 1 0 16,4-1 0-16,3 2-1 0,-4-2 0 15,5 1 0-15,1-1-1 0,-8 0 2 16,8 0-2-16,-3 0 1 0,4 0 2 15,5 0-1-15,-6 0 0 0,7-1-1 16,-9-1 1-16,0-1 1 0,2 0 0 16,-4-2 0-16,3 2 2 0,-3-1-2 0,1 1-1 15,-2-3-1-15,6-2 1 0,-6 2 0 16,5-3-1-16,1 1 2 0,-3-1-9 16,0 0 8-16,2 0-4 0,-2 0 2 15,-3 3 0-15,4-5 0 0,-3 7 2 16,-1-4 1-16,0 2-1 0,0-2 1 0,1 2 1 15,-2-3-2-15,2-1 0 0,-2 2-2 16,4-2 1-16,-4 3-1 0,1-2 0 16,5-2-1-16,-5 4 0 15,3-4 0-15,0 2 2 0,2-1-1 0,1-3 1 16,1 1 0-16,-1 2 0 0,2-1 3 16,-2 0-1-16,-4 4-1 0,2-4 0 15,-2 1-2-15,-1-2 2 0,5-4-1 16,-1 2 0-16,0-1-1 0,0 2 0 15,0-1-1-15,1 2 1 0,-4 3 0 0,1-2 0 16,1 2 0-16,1 0 0 0,0 0-1 16,-1 1 2-16,-4 4-1 0,1-2 1 15,0 1 2-15,-2-1-1 0,1 0-1 16,-1 0 1-16,0 1-2 0,1-1 0 16,-1 0 0-16,1-1-1 0,3-1 1 0,-1 2 0 15,2-2 0-15,-3 4 1 0,-1-1-1 16,0 1 1-16,2-1 0 15,-2 0 1-15,1 1 0 0,0 0 0 16,-5 0 0-16,4 0 1 0,-2 1-4 0,0-2 2 16,4 1-1-16,-2-1 0 0,0 1 0 15,2 1-1-15,7-4-1 0,-6 4 2 16,7 1 0-16,-6 0 0 16,-1 1 0-16,3-1 2 0,-9 0-1 0,6 1 0 15,-4 1 0-15,-2-2 0 0,2 2 1 16,-2-1-2-16,2 1 1 0,7 0-1 15,5 0-1-15,-1 0 1 0,5 0 1 16,1 0-2-16,-2 0 1 0,-1 3-1 16,1 2 2-16,-5-2-1 0,-2 1-1 0,2 1 1 15,-7-2-2-15,7 1 2 0,-9-1 0 16,0 2 0-16,2-1 1 0,-1 1-1 16,0-1-1-16,1 3 2 0,2 0-1 15,2 2 1-15,2 0-1 0,-4-1 0 16,-1-1 1-16,2 1-1 0,-1 0 0 0,1-1 0 15,-1 1 0-15,-3-4 1 0,0 3 0 16,0-3 0-16,0 2 1 0,1-1-2 16,-2 1 0-16,1-2 0 0,0 2 0 15,2 2 0-15,-2-2 1 0,3 3-1 16,1-1 1-16,-2 1-1 0,6 2 0 16,-3-3 1-16,1 3-1 0,-1-2 0 15,-4-1 0-15,2 1 0 0,0 1 0 16,-4-3-1-16,4 3 1 0,-5-4-2 15,1 2 2-15,-1-2 0 0,3 2 0 0,-1 2 0 16,-2-3 0-16,3 3 0 0,-1 0 0 16,1 0 0-16,-1 0 1 0,0 0 0 15,2 0 0-15,-2-4-1 0,0 5 1 16,2-1-1-16,-4-4-1 0,3 5 1 16,-3-5 1-16,2 2-1 0,1 1 0 15,-3-2 2-15,3 3-4 0,-4-4 2 16,-1-4 0-16,2 5 0 0,-3-4 2 15,4 3-2-15,2 1 0 0,-2 0 0 16,0-2 0-16,-1 2 0 0,-1-4 0 0,1 4 4 16,5 4-4-16,-2 0 4 0,2 0-3 15,4 2-2-15,-4-2 1 0,5 1 0 16,-6-5 0-16,1 2 0 16,1-1 1-16,-3-2-1 0,4 2 0 0,-6-4 0 15,2 0 0-15,3 3 0 0,-2-3 1 16,1 4-1-16,-2-5 0 0,-3-1 0 15,1 2-1-15,-3-3 1 0,1 1 1 16,-1-1-1-16,1-1 2 0,0 2-2 16,-1 0 2-16,2-1-2 0,-1-1 1 0,1 0 0 15,6 0-1-15,-1 0 2 0,0 0-2 16,2 0 0-16,-1 0 0 0,2 0 0 16,-8 0-2-16,0 0 4 0,-2 0-2 15,2-1 2-15,-1-1 1 0,1 2-1 16,-1-3 0-16,-1 1-1 0,1 1-1 0,2-3 0 15,-2 2 2-15,0 0-1 0,-1 1-1 16,-4 1 0-16,0 0-1 0,0 0 1 16,2 0 0-16,-1 0 0 0,0 0 1 15,1-2-1-15,-1 2-1 0,1-1 1 16,-1 1-1-16,-1-2 1 0,2 2-1 16,-2 0 0-16,0 0-1 0,1 0-1 15,-1 0 1-15,0 0-2 0,2 0 0 16,-2 0 1-16,0 0 2 0,0 0 0 15,0 0 1-15,0 2 0 0,-6 6 0 0,-3 4-1 16,0 1 0-16,-2 4 0 0,-1-2 2 16,-1 2-1-16,3-4 0 0,-2 2 0 15,1-1-1-15,1 2 0 0,0-1 1 16,-3 1-1-16,3 0 1 0,-1 0 0 16,2 1-2-16,0-2 0 0,1 2 2 0,3-7 0 15,-4 4 2-15,0-2-2 16,2 2 0-16,-4 3 0 0,3-7 0 15,0 2 0-15,-3-1-2 0,0 1 2 16,-4 3 0-16,1-1 0 0,-1-1 2 0,1 0-4 16,1-1 2-16,-1 0-1 0,5-4 1 15,-1 1-1-15,-2 0 1 0,1 0 0 16,-4 1 0-16,-1 1 0 16,3-2 0-16,-4 2 0 0,2 0-1 0,0-1 6 15,-2 1-5-15,-1 0 5 0,-2-3-5 16,1 3 0-16,-3-2 0 0,1 0 0 0,0-1 0 15,1 1-1-15,-2-1 1 16,0-2 0-16,-1 1 0 0,0-2 0 16,2 1 1-16,2-2-2 0,-1 1 2 0,0 0-2 15,-1-1 0-15,-1 1 0 0,1-1 0 16,-1 1 0-16,-3-1-1 0,1 1 1 16,-1-2 1-16,-1 0-1 0,1 0 0 15,-2 0 0-15,1 0-1 0,-1-1 2 16,1-1-1-16,1 1 0 0,3-2 2 0,5 1-1 15,-3-1 0-15,1 0 0 0,-1 0 0 16,-2 0 0-16,3 0-1 0,-1 0 1 16,0 0 1-16,-8 0-1 0,4 0 0 15,-2 0 0-15,1 0-1 0,1-1 0 16,0-1 1-16,0 1-2 0,-1-1 1 16,1-1 0-16,-1 1 0 0,5-1 1 15,-2-1 0-15,6 3 0 0,-1-4 2 16,0 2-1-16,1-2 0 0,-2 1 1 15,2-3-2-15,1 2 2 0,4 2 0 0,-6-5-2 16,2 2 1-16,0 0-1 0,-4-3 0 16,-1-1 0-16,-1 2 1 0,-2 0-1 15,3-1 0-15,-3-1 1 0,1 3 0 16,-1-2-4-16,1 2 5 0,3-3-4 16,5 3 3-16,1-1 0 0,-3 2 0 0,7 2 2 15,-6-4-2-15,3 2 0 16,3 1-1-16,-5-2 1 0,2 1-1 15,-1-2 0-15,-3-1 1 0,1 0 0 16,-2 0 0-16,-1 0 0 0,2-2 0 0,-3 0 0 16,3-1 0-16,-1 1 0 0,2-1 1 15,1 1 0-15,1-2 1 0,-2-1 0 16,2-1 0-16,-1-2 0 16,1-1-1-16,0 0 2 0,-3-1-2 0,1-1 2 15,1 0-1-15,-1 2 1 0,0-2-1 0,0 0-1 16,-4 1-1-16,2 0 0 15,0 1 1-15,-1 1 2 0,5 2 0 16,3 5 0-16,0-3-4 0,4 6 1 16,-1-2-2-16,0 0-2 0,-2 1-5 0,2 1-7 15,4 3-27-15,0 1-102 0,3 3-124 16</inkml:trace>
  <inkml:trace contextRef="#ctx0" brushRef="#br0" timeOffset="8455.3598">17303 14012 108 0,'0'0'37'0,"0"0"1"0,0 0 1 15,0 0-2-15,0 0-4 0,0 0-8 16,-21-104 4-16,25 64 7 0,7-5-4 16,1-6 11-16,5-7-11 0,2-7-9 15,6-8-5-15,2-3-12 0,4 0 1 16,-1 2-4-16,0 4-2 0,1 6 0 15,-4 5-4-15,-1 7 3 0,-4 7 2 0,-2 7-2 16,-5 5 4-16,-2 5-3 16,-6 10-1-16,-4 9 1 0,0-2 0 15,-2 7 0-15,-1-2 0 0,2 1 0 0,-2 5-1 16,0-1 1-16,0 1-1 0,0-2 0 16,0 1 1-16,0-1-1 0,0 1-1 15,0-1-1-15,0 0-2 0,0 2-2 16,0-1 1-16,1 1 0 0,-1 0 0 15,0 0 3-15,0 0 1 0,0 0-2 0,2 0 1 16,-2 0-1-16,0 12 1 0,-6 3-1 16,-4 10 0-16,-2 0 2 0,-5 7-1 15,-2 9 2-15,-3 6 2 0,-4 10-2 16,-3 7 0-16,-4 5-1 0,0 6-3 16,-2 0 3-16,3-2-2 0,5-6 3 15,4-6-1-15,2-9 1 0,7-10 0 16,0-6 1-16,5-4 0 0,0-3-1 15,3-2 4-15,1-1-4 0,2-2 3 16,0-7-3-16,-2 0-1 0,2-6-1 0,-1-3 1 16,1 2 0-16,0-6 1 0,2 1-1 15,1-5 1-15,-2 0 1 16,2 0-1-16,-2 0-1 0,-6 0 0 0,-2 0-5 16,-6-2-7-16,-1-5-6 0,3-6-19 15,0-3-17-15,4-5-16 0,-1-7-9 16,2-4 6-16,0-5 12 0,-1-6 21 15,0-1 33-15,0 0 28 0,-3 3 29 16,1 6 14-16,0 4 0 0,4 12-6 16,2 7-10-16,5 7-17 0,1 5-16 0,-3-1-12 15,3 1-7-15,0 12 3 0,6 10 7 16,8 13 0-16,5 5 1 0,9 2 0 16,6 3-3-16,8-5 6 0,5-1-2 15,6-6 5-15,3-6-6 0,0-4 0 16,-2-8-2-16,0-4-1 0,-6-4-2 0,-7-4-1 15,-7-3 2-15,-13 0 2 0,-6-3-1 16,-11-9-1-16,-4-3-9 16,-3-6-5-16,-11 3 2 0,-8 2-4 0,-4 5 5 15,0 7-1-15,0 4-4 0,4 4-1 16,2 12-12-16,6 2-11 0,4 3-17 16,7 4-29-16,4 1-51 0</inkml:trace>
  <inkml:trace contextRef="#ctx0" brushRef="#br0" timeOffset="9207.78">19445 13127 405 0,'0'0'0'0,"0"0"10"16,0 0-10-16,0 0 14 0,0 0 2 16,0 0-5-16,0 0-1 0,0 0-1 15,0 0-3-15,-4-47 0 0,4 45-5 16,0 2-1-16,0 0-5 0,0-1 0 15,0 1-1-15,0 0 1 0,0 15 3 16,1 9 2-16,4 11 4 0,-1 4-2 16,0 7 4-16,0 2-3 0,2 4-2 0,0 3 2 15,0 2-1-15,2 3 1 0,1-1-2 16,1-1 1-16,0-6-2 0,0-4 3 16,-1-7-1-16,0-6-1 0,-2-5 4 15,0-3-3-15,-1-1 3 0,0-5-5 16,-3-4 0-16,2-3-3 0,-2-5 2 0,-1-4 0 15,-1 0 1-15,-1-5 1 0,0 0 3 16,0 0 2-16,0 2 1 16,2-1-1-16,-2-1-3 0,0 0-3 15,0 0-1-15,-9 0 0 0,-5-8 1 0,-2-6 0 16,-3-3-1-16,-1-2 0 0,-1-5-4 16,-3-1 2-16,-4-3-3 0,-3-2 4 15,-3 0-1-15,-3-2 0 0,-1 3 4 16,2 2 1-16,6 4 0 0,11 8-2 15,1 3-1-15,11 7-2 0,3 2 0 0,1 1-3 16,3 2-3-16,-2-1 0 0,2 1-1 16,0 6 6-16,8 8 3 0,3 6 1 15,8 1 0-15,6 1-2 0,1 0-1 16,7-4 2-16,0-1 0 0,2-5 1 16,3-3 0-16,1-3 0 0,2-3 0 15,0-3 1-15,1 0-1 0,0-6 1 0,-5-4 2 16,-2-4 0-16,-3-1 0 15,-6-3-2-15,-3-2 0 0,-4-2 0 16,-3 1 3-16,-7 4-2 0,-4 8 2 0,-2 4-2 16,-3 5-3-16,0-1-4 0,0 1-3 15,0 3 3-15,-3 15 2 0,-10 14 4 16,-10 14-1-16,-4 8 0 0,-9 10-5 16,-4 14-19-16,-7 6-68 0,0 8-143 15</inkml:trace>
  <inkml:trace contextRef="#ctx0" brushRef="#br0" timeOffset="15469.98">15348 12948 3 0,'0'0'6'0,"0"0"-2"16,0 0 1-16,0 0-3 0,-39-91 1 0,26 75-2 15,-3 3 1-15,2 0-2 16,-5 2 3-16,4-2-1 0,-2 1 0 16,-1 0 1-16,1 0 0 0,-1 1 1 0,2 0 1 15,0 3 0-15,4 0 2 0,-2 0-3 16,-1 2-1-16,-3 0-1 0,-7 0-4 16,-1 2 1-16,-2 0 1 0,-2 3-2 15,3 1 2-15,-2 0 0 0,0 0-1 16,3 0 1-16,0 1 0 0,2 3 0 0,1-1 1 15,0 0-1-15,2 1-1 0,-1 1 1 16,-1 2-2-16,-3 1 1 0,-2 3-2 16,-2 2 1-16,-2 3-2 0,-1 2 1 15,-2 1-1-15,2 4 1 0,0 4-2 16,1 1 0-16,3 2-2 0,1 1 1 16,4-3-1-16,1 1 1 0,2 0 1 15,1-3 5-15,0 0 0 0</inkml:trace>
  <inkml:trace contextRef="#ctx0" brushRef="#br0" timeOffset="16405.3298">14804 14991 7 0,'0'0'11'0,"135"-58"-6"16,-71 22-2-16,-2-7-3 0,0-4-4 16,-1-5-9-16</inkml:trace>
  <inkml:trace contextRef="#ctx0" brushRef="#br0" timeOffset="16497.38">15296 13178 43 0,'-81'-57'-13'0,"-7"7"-6"0</inkml:trace>
  <inkml:trace contextRef="#ctx0" brushRef="#br0" timeOffset="45058.89">17429 13889 47 0,'25'-90'3'16,"2"-5"1"-16,6-1-5 0,5 0-1 15,4 4-5-15,4 6-4 16,-2 6-4-16,-1 4-3 0</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45:08.260"/>
    </inkml:context>
    <inkml:brush xml:id="br0">
      <inkml:brushProperty name="width" value="0.05292" units="cm"/>
      <inkml:brushProperty name="height" value="0.05292" units="cm"/>
      <inkml:brushProperty name="color" value="#FF0000"/>
    </inkml:brush>
  </inkml:definitions>
  <inkml:trace contextRef="#ctx0" brushRef="#br0">977 3749 99 0,'0'0'21'0,"0"0"4"16,0 0 0-16,0 0 1 0,0 0-1 0,0 0-2 16,0 0-5-16,0 0 2 0,0 0-3 15,0 0-2-15,-76-50-5 0,76 50-6 0,-2-1-6 16,2 1-3-16,0 0 0 0,0 0 3 16,6 0 2-16,13 5 1 0,7 2 1 15,7-1 1-15,17-2 0 0,11-1-4 16,13 0-1-16,11-1-2 0,-2 1 2 15,4-2 3-15,-8-1 0 0,2 0-1 16,0 0 0-16,1 0 3 0,1 0-6 16,4-1 3-16,1-2 0 0,6 1-1 15,0 1 2-15,0-3 0 0,-3 3-1 16,0-1 0-16,0 1-1 0,-1-2 0 16,1 2 1-16,0-1 2 0,0 1 0 15,-3 1 1-15,-5 0-2 0,1 0 2 0,-2 0-1 16,2 0 0-16,0 0 2 15,1 1-3-15,3 2 1 0,2 0 2 0,1 0-2 16,0 0 3-16,3 0-1 0,0 2-1 16,3-1-1-16,6-1 0 0,-1 0-1 15,0 2 2-15,-1-2-3 0,-1-2 0 16,1 2 0-16,-3 1 1 0,1-3 0 16,-1 1 1-16,3 1 1 0,-1-2-1 0,4 1 0 15,3-1 0-15,0 0 1 0,9-1-2 16,2 0 1-16,4 0-1 0,2 0 0 15,6-4 1-15,-1 0-1 0,-2-3-1 16,-2 2 1-16,-4-3-1 0,-4 2 1 16,-4-2-1-16,-6 2 1 0,0-1 1 15,-9 0 0-15,-5 1 1 0,-8 0 2 0,-7-1 3 16,-6 1 4-16,-5-2 5 16,-6 1 1-16,-9-1-2 0,-3 1 1 15,-7 2-4-15,-5-2-1 0,-6 3-2 0,-11 1-3 16,-7-1 2-16,-7 4-4 0,-2 0 0 15,1 0-3-15,-1-2-3 0,2 2-18 16,1 0-74-16,0 0-163 0</inkml:trace>
  <inkml:trace contextRef="#ctx0" brushRef="#br0" timeOffset="2007.6967">5042 494 259 0,'0'0'46'15,"0"0"-9"-15,0 0-5 0,0 0-4 16,0 0-5-16,0 0-1 0,0 0-4 16,0 0-4-16,0 0 0 0,0 0-1 15,16-31-3-15,-13 30-2 0,-3-1-2 16,3 0 1-16,-3 0-2 0,0 1 0 0,4-1 2 16,-4 1-2-16,0 1 1 0,1-1 1 15,-1-1-2-15,0 0 3 0,2 1-4 16,-2 1-2-16,0-2 1 15,0 2-3-15,0 0-2 0,0 0 1 0,-10 0 0 16,-5 0-1-16,-9 7 0 0,-8 6-1 16,0 6 1-16,-1 4-1 0,-3 5 1 15,1 3 0-15,-1 1-1 0,4 2 3 16,2 1-2-16,2-2 1 0,5 1 1 16,0-2-1-16,6-2 1 0,2-1-2 0,2-3 1 15,6-8 1-15,1-1-1 0,5-7 1 16,1 3 0-16,0 5 0 0,0-2 2 15,7 5 0-15,10-1 1 0,3-1 0 16,5-3 0-16,4-2 0 0,6-4-1 16,4-3 3-16,3-6-3 0,4-1 1 15,-1-1 0-15,2-7-1 0,-3-3-1 0,-5-1 0 16,-1 3 0-16,-14 2 0 16,-8 3 1-16,-6 1-1 0,-4 3-1 15,-3-1 1-15,5 1-2 0,-8 0 0 0,0 0-2 16,5 0 0-16,-1 0 1 0,5 1-4 15,8 4-3-15,-2 2-8 0,-1-4-10 16,4 1-26-16,-7-3-32 0,5-1-63 16,10-6-101-16</inkml:trace>
  <inkml:trace contextRef="#ctx0" brushRef="#br0" timeOffset="2456.7598">5882 456 337 0,'0'0'27'0,"0"0"-9"16,0 0-8-16,0 0-4 0,0 0-4 15,0 0-2-15,0 0 2 0,0 0-1 16,0 0 0-16,-59 34 1 0,59-16-1 0,4 3 2 16,6-1 0-16,-1-3 3 0,6 0-1 15,0-1 1-15,3 0 0 0,1-3-2 16,1 1 1-16,-1-2-1 0,-1 1 0 15,0 1-1-15,1 0-1 0,-2 1 2 16,-1-3 0-16,0 0 1 0,0-1 0 16,-2 0-2-16,2-1 1 0,1 1-1 15,-2-2 0-15,2 0 0 0,-2 2 0 16,-1-2 0-16,2 2-1 0,-5-4-1 16,0 2-1-16,-7-1 0 0,5 0 0 0,2 2-1 15,-5-2 1-15,3 2 0 0,-3-4-2 16,-5-3 4-16,3 7-2 0,-2-5 0 15,-2 6 4-15,0 6-1 0,-7-2 2 16,-8 5 1-16,1-1-1 0,-5 3 0 16,-1-2-2-16,-3-1 1 0,1 1-3 0,0-2 1 15,2-1-1-15,4-1-2 16,3-3 3-16,3 1 0 0,4-6-3 0,3-3 0 16,0 0-11-16,3-5-12 15,-3 0-34-15,-2-10-32 0,0-9-167 16</inkml:trace>
  <inkml:trace contextRef="#ctx0" brushRef="#br0" timeOffset="3021.9374">5859 512 443 0,'0'0'26'0,"0"0"-6"0,0 0-7 16,0 0-5-16,0 0-2 0,0 0-2 15,117-68-1-15,-66 55 0 0,5 1 0 16,9-1 0-16,5 1 0 0,4-3 0 16,2 3-1-16,-5-2 1 0,-3 1-1 15,-9 0-1-15,-8 3 0 0,-9-1 0 16,-9 1 2-16,-8 3-1 0,-8 0 1 0,-8 2 0 16,-5 4 0-16,-4 1-1 0,0 0 1 15,0 0-3-15,0 0 0 0,0-6 1 16,0 1 0-16,-4-2 0 15,-2 1-2-15,-7 3 0 0,4 1-2 0,-4 2 1 16,-6 0 0-16,9 0 0 0,-7 3-1 16,4 3 1-16,3 0 0 0,-2 2-2 15,5-2 0-15,4-3 1 0,0 2 0 16,3-5 1-16,-4 0 1 0,4 5 1 16,0-2 1-16,4 4 2 0,2 0 0 0,3-5 0 15,8 2 2-15,2-4-1 0,7 0-1 16,0-3 1-16,-2-3-1 0,-2-1 0 15,-6 2 0-15,-4-1 0 16,-4 3 0-16,-5 0 0 0,6-2-1 0,-6 4-1 16,0-2 0-16,1 2-1 0,-4 1 0 15,0-2-2-15,0 2-3 0,6 0 2 0,4 0-1 16,0 7 0-16,6 4 1 16,-6 6-1-16,2 3-1 0,-4 7 3 15,-2 6-1-15,-2 8 1 0,-4 7 1 0,-1 10-3 16,-8 9 1-16,-1 9-2 0,-3 9 2 15,3 11 2-15,-3 6 3 0,3 2-2 16,0-5-3-16,4-13-2 0,5-15-13 16,1-17-12-16,0-16-40 0,4-14-51 15,9-13-126-15</inkml:trace>
  <inkml:trace contextRef="#ctx0" brushRef="#br0" timeOffset="3296.4514">7169 803 379 0,'0'0'17'16,"0"0"-15"-16,0 0-4 0,0 0-5 15,0 0 4-15,0 0 4 0,0 0 1 16,0 0-1-16,0 83 0 0,0-54 0 0,3 0 3 16,0-3-2-16,0-5 2 0,4-3 1 15,2-3 4-15,1-2 7 16,-3-5 5-16,10-6 4 0,1-2 2 0,8-12-7 15,6-8-1-15,-3-5-4 0,0-7-3 16,-5-3-2-16,-2-3 0 0,-8-1-3 16,-8 3 1-16,-6 2-4 0,-4 2-3 15,-18 4-4-15,-11 8-8 0,-11 7-28 16,-12 9-51-16,-12 4-186 0</inkml:trace>
  <inkml:trace contextRef="#ctx0" brushRef="#br0" timeOffset="4019.6548">10965 419 381 0,'0'0'-13'0,"0"0"0"15,0 0 6-15,0 0 2 0,32 84-1 0,-20-17 3 16,-1 23 4-16,-4 22 2 16,-2 22 3-16,-2 13 3 0,0 5-2 15,1-8 0-15,0-12 0 0,0-15 0 0,2-17 18 16,0-15-1-16,0-15 1 0,1-15-3 15,-3-12-17-15,1-12 1 0,-2-11-2 16,1-7-1-16,6-2-1 0,3-6-10 16,10-4-61-16,6-3-176 0</inkml:trace>
  <inkml:trace contextRef="#ctx0" brushRef="#br0" timeOffset="4544.3153">12829 519 343 0,'0'0'40'0,"0"0"-3"15,0 0-9-15,0 0-3 0,-88-63-3 0,72 59-6 16,-3 1-7-16,0 3-5 0,-2 0-5 16,-7 7-2-16,2 6 0 0,3 2 0 15,3 0 0-15,2 3-2 0,3-1 1 16,4 1-3-16,0 2 5 0,8 2 0 16,0-6 1-16,2 2-1 0,1-1 1 0,0 0-2 15,1-2 3-15,5-3 2 0,5-3-1 16,-5-5 2-16,9 0 2 0,2-4 2 15,6-4-2-15,3-6 0 0,-1-5-4 16,-2-3 0-16,0-4 1 0,-1 1-1 16,-5-1 1-16,0 0 2 0,-3 2-2 15,-3 2 1-15,-1 4 1 0,-7 7 3 16,3-1 0-16,-5 4 2 0,1-1-3 16,-1 3-4-16,-1 2-3 0,0-3-4 15,0 3 0-15,3 0-3 0,2 5 3 0,0 9 2 16,4 9-2-16,-3 7 2 0,0 6 1 15,-2 10 0-15,3 7 1 16,-1 11 0-16,1 7 2 0,3 8 0 0,3 3 1 16,0-3 0-16,3-6-6 0,0-14-3 15,3-15-15-15,-3-13-18 0,4-16-71 0,2-15-144 16</inkml:trace>
  <inkml:trace contextRef="#ctx0" brushRef="#br0" timeOffset="4904.8119">13299 426 319 0,'0'0'-10'0,"0"0"6"16,0 0 2-16,0 0 4 0,0 0-1 0,0 0-1 16,-32 91-1-16,32-77-2 0,0 6-2 15,0-2 1-15,3 0 4 0,3 5 2 16,0-2 6-16,4 0 2 15,-3-1-6-15,5-2-1 0,-2 1-3 0,0-2 0 16,2-1 8-16,2 2 4 0,-1 0 6 16,7 0 5-16,-1 2-5 0,4-1 2 15,0-1-3-15,0-1-5 0,-1-2-4 16,0 1-2-16,-1 1-3 0,-3-2-1 16,-1 2-1-16,-4-2 1 0,-3-3-2 0,-5 2 1 15,-5 3 1-15,0 1 2 0,-12 5 0 16,-4-2 2-16,-4-1-2 0,-2-2 0 15,-2-6-1-15,-1-5 0 0,1-7-4 16,-1-1-1-16,2-16-14 0,-2-5-7 16,2-7-29-16,0-8-10 0,4-4-3 15,0-3-26-15,6-4-16 0</inkml:trace>
  <inkml:trace contextRef="#ctx0" brushRef="#br0" timeOffset="5328.2392">13263 597 112 0,'0'0'107'15,"0"0"-24"-15,0 0-9 0,-6-91-16 0,13 75-22 16,5-5-14-16,4 4-7 0,4 5-8 15,6 1-3-15,5 5-3 0,3 0 2 16,4 3-3-16,5 2 1 0,1 0 1 16,5-3-1-16,-1 1 1 0,-1 0 0 15,-5 0-1-15,-2-2 0 0,-6 1 3 0,-5-1-2 16,-10 2 0-16,-2-1 3 16,-8 0-2-16,-2 1 3 0,4-2 1 0,-5-2-1 15,0 0 0-15,-6 2-1 16,4 2-1-16,-4 3-4 0,0 0-4 0,0-4-3 15,-1-1-3-15,-9 2 3 0,-9 2-1 0,0 1 2 16,-7 6-2-16,6 3 0 16,2 3-1-16,6-3-2 0,6-3 0 15,3-3 1-15,3-3 4 0,0 3 1 16,0 2 9-16,4 0 3 0,13 0 3 0,7-5 0 16,9-4 1-16,0-7 0 0,0-4-3 15,-5-2 5-15,-3-1 0 0,-5 1-1 16,-3-4 2-16,-1 4-5 15,-6 5-4-15,0-1 4 0,-4 5-4 0,-5 4 1 16,2 1-4-16,-3 3-5 0,0 0-6 16,0 0-4-16,2 1 0 0,1 13 2 15,-3 13 2-15,0 13 3 0,-3 15 0 16,-9 11 0-16,-5 14 2 0,-2 13-4 16,5 9-1-16,3 10-6 0,3 5-25 0,7 0-17 15,1-8-43-15,1-14-49 0</inkml:trace>
  <inkml:trace contextRef="#ctx0" brushRef="#br0" timeOffset="5579.0404">14281 858 408 0,'0'0'21'15,"0"0"-25"-15,0 0-5 0,0 0 3 0,0 0 1 16,0 0 5-16,0 0 3 0,0 0 0 15,0 0-1-15,0 0 2 0,72 54 3 16,-61-48 5-16,-3-1 1 0,-4-4 5 16,1 1 3-16,-5-2 2 0,0 0-3 15,1 0-6-15,-1-10-4 0,0-5-8 0,-4-1-2 16,-10 1-2-16,-4 1-2 0,1 3-12 16,-1 1-22-16,4 3-43 15,5 3-43-15,9-2-134 0</inkml:trace>
  <inkml:trace contextRef="#ctx0" brushRef="#br0" timeOffset="5780.593">14980 267 594 0,'0'0'20'16,"0"0"-14"-16,0 0-7 0,0 0-7 15,0 0-1-15,0 0 1 0,0 0 1 16,0 0 2-16,0 0-1 15,11 117 0-15,-7-62 0 0,2 5 1 0,-3 8 0 16,0 4 2-16,0 4-2 0,0 0-3 16,1-2-14-16,0-7-16 0,1-9-32 15,2-11-40-15,0-11-58 0</inkml:trace>
  <inkml:trace contextRef="#ctx0" brushRef="#br0" timeOffset="6109.6967">15017 624 460 0,'0'0'22'0,"0"0"-9"0,0 0-6 15,0 0-5-15,0 0 0 0,0 0-1 16,0 0 1-16,0 0 0 0,87-32 0 0,-45 21 0 16,1-1 0-16,0-2 0 15,-2-2 2-15,-2-3-1 0,-4-2-1 0,0 0-2 16,-5-4 0-16,2 1 1 0,-3-2 0 15,-3-1 0-15,-5-2 0 0,-2 2 0 16,-6 1 3-16,-3 2 1 0,-3 6 4 16,-2 7-1-16,-4 7-2 0,-1 4 1 15,0-2-11-15,0 2-3 0,0-1-6 0,0 1 1 16,-1 6 4-16,-6 12 2 0,-2 13 1 16,3 6 0-16,0 8-2 0,3 5-1 15,3 5 0-15,0 3 1 16,5 2-5-16,2-3-7 0,2-4-12 0,-4-3-26 15,1-5-52-15,-3-8-127 0</inkml:trace>
  <inkml:trace contextRef="#ctx0" brushRef="#br0" timeOffset="6459.3213">15747 517 128 0,'0'0'8'0,"0"0"1"0,0 0 2 16,0 0 0-16,0 0 2 0,0 0 0 15,0 0 2-15,101 70 1 0,-76-65-1 16,4-3-1-16,0-2-3 0,0 0-3 16,-3-7 2-16,-2-1 1 0,-1-2-1 0,-3-1 1 15,-2-3-3-15,-3-2 0 0,-4-2-3 16,-4 4 2-16,-2-1-3 0,-4-2-1 15,-1 0-2-15,-1-1-1 0,-8 3 1 16,-1 6 0-16,-3 3 3 0,-4 3-1 16,-1 3 2-16,-8 0-2 0,2 6 0 0,-1 8-1 15,3 9-3-15,-1 5 1 16,0 8-3-16,4 8 1 0,1 6 2 0,7 5-3 16,8 3-1-16,5 3 0 15,14-2-2-15,11-4-9 0,8-7-41 0,7-10-84 16</inkml:trace>
  <inkml:trace contextRef="#ctx0" brushRef="#br0" timeOffset="6685.499">16858 265 473 0,'0'0'6'16,"0"0"-7"-16,0 0-4 0,0 0 0 15,0 0-5-15,0 0 3 0,0 0 2 16,19 81-1-16,-13-33-1 0,-2 5 4 16,0 6 3-16,-1 2-1 0,-3 3 1 15,0-1-4-15,-3-3 2 0,-4 1-2 16,0-5-1-16,-2-6-4 0,-1-6-28 0,1-9-33 16,3-11-166-16</inkml:trace>
  <inkml:trace contextRef="#ctx0" brushRef="#br0" timeOffset="6875.0836">16552 610 583 0,'0'0'9'16,"0"0"-6"-16,82-37-2 0,-29 24-1 0,12-1 1 15,11 2-1-15,7 0 0 0,7-2-2 16,0 1-5-16,-2-4-5 0,-7 1-3 15,-6-2-9-15,-13 3-10 0,-8-1-29 16,-17-3-27-16,-9-2-57 0</inkml:trace>
  <inkml:trace contextRef="#ctx0" brushRef="#br0" timeOffset="7180.3553">17471 269 262 0,'0'0'17'0,"0"0"2"15,0 0 2-15,0 0-2 0,0 0 0 0,0 0-3 16,0 0-3-16,0 0-2 0,0 0-4 15,-46 75 0-15,56-60-3 0,0-1 0 16,3 2 0-16,-1-2 2 0,2 2 3 16,1 2 2-16,2 0-1 0,-1 0-2 15,1 3-2-15,2-5 0 0,0 0-1 0,-1 2 2 16,1-4-1-16,2 0-1 0,-1 1-2 16,0-1-1-16,0-2-2 0,0 2 0 15,-1-1 0-15,0 1 0 16,-1 1 2-16,-3 0-2 0,-4-4-2 0,-3 1 2 15,-1-3-2-15,-4 1 0 0,2 0 0 16,-5 0 2-16,-3 6 2 0,-12-2 1 16,-4 1 2-16,-8-3 0 0,-5-5-4 15,-3-4 0-15,-5-3-17 0,0 0-26 16,0-9-67-16,3-6-151 0</inkml:trace>
  <inkml:trace contextRef="#ctx0" brushRef="#br0" timeOffset="7569.0631">17485 238 341 0,'0'0'11'0,"131"-16"5"0,-57 8-2 15,6 2-2-15,0 0-4 0,-6-1-6 16,-5 3 0-16,-8 0 2 0,-9-1 1 16,-12 2 3-16,-6-2 2 0,-14 3 0 0,-8-2 2 15,-4 1-2-15,-5 1-2 0,0-1 31 16,1 2-5-16,-4-3-7 0,-9-1-2 15,-9-1-31-15,-8-2-1 0,-2 5 3 16,6 2 3-16,1 1-4 0,9 0-7 16,5 0-7-16,1 0 0 0,6 0 4 0,0 0 7 15,9 8 6-15,11 0-3 16,8 2-31-16,3-5 1 0,4 0 1 16,0-3 1-16,-3-2 42 0,-9 0 7 15,-10 0 10-15,0 0 7 0,-9 0 1 0,1 0-8 16,0 0-10-16,-5 0-9 0,0 0-13 15,3 2 0-15,1 6-2 0,-2 11 2 16,-2 6 5-16,0 6-1 0,-10 6 2 16,-3 8-3-16,-3 3 2 0,0 7-1 15,-3 2 2-15,0 6-1 0,-2 4 0 0,2 4-2 16,0 5-6-16,6 1-4 0,3-4-13 16,4-7-30-16,6-12-69 15,0-11-110-15</inkml:trace>
  <inkml:trace contextRef="#ctx0" brushRef="#br0" timeOffset="7836.8447">18573 526 231 0,'0'0'-9'0,"0"0"3"15,0 0 6-15,0 0 3 0,0 0-2 16,0 0 0-16,0 0 0 15,0 0 2-15,0 0 1 0,7 80 12 0,5-69 6 16,1 1 9-16,0-4 1 0,0-3 2 16,1-5 2-16,4 0-2 0,-4 0-1 15,2-3-8-15,-7-2-7 0,-3-5-8 16,-1 2-2-16,-5-4-6 0,0-7-2 16,-8 3-1-16,-4-4 0 0,2 10-16 0,-3 0-23 15,6 5-39-15,2 4-36 0,1 0-127 16</inkml:trace>
  <inkml:trace contextRef="#ctx0" brushRef="#br0" timeOffset="8165.0267">19530 173 526 0,'0'0'42'0,"0"0"13"15,0 0-8-15,0 0-13 0,0 0-2 16,0 0-37-16,0 0 0 0,0 0-2 15,0 0-2-15,-86 1-30 0,65 28 0 16,1 6 1-16,7 1 0 0,3 4 37 16,7 1-1-16,3-2 1 0,6-2 0 15,7-2 1-15,3-6-1 0,4-4 2 0,0-3 1 16,3-8 6-16,3-4 1 0,5-7 4 16,4-3-1-16,2-3 1 0,0-11-2 15,3-5-3-15,-4-8 3 16,-1-3-4-16,-5-2-1 0,-6 0 0 0,-3-4 2 15,-8 1-3-15,-7 2 0 0,-6 1 0 16,-8 3-2-16,-8 5-3 0,-7 3-1 16,-1 7-5-16,-5 5-6 0,-5 7-14 15,-2 2-18-15,0 10-41 0,-4 5-81 16,7 3-101-16</inkml:trace>
  <inkml:trace contextRef="#ctx0" brushRef="#br0" timeOffset="8468.3147">20143 269 575 0,'0'0'23'0,"0"0"-4"16,0 0-11-16,0 0-4 0,0 0-8 0,0 0 1 15,0 0-1-15,0 0-2 0,78 4 1 16,-70 19-2-16,-8 5 1 0,-5 10 1 15,-15 2 1-15,-9 5-1 0,-4 3 2 16,-2-3 0-16,3-6 1 0,6-8 1 16,12-12 1-16,4-6 2 0,7-9 2 15,3-1 4-15,9 3 4 0,17-1 2 16,20-3 0-16,20-2-3 0,21-11-6 0,11-3-3 16,10-1-1-16,1-1-1 15,-3 2-5-15,-6 1-5 0,-13 3-11 0,-14 3-24 16,-16 0-85-16,-21 3-147 0</inkml:trace>
  <inkml:trace contextRef="#ctx0" brushRef="#br0" timeOffset="9582.5152">15377 1576 421 0,'0'0'46'0,"0"0"-4"0,0 0-11 15,13-87-8-15,-13 81-4 0,3 1-7 16,-3 5-7-16,0-1-5 0,0 1-2 16,0-2-6-16,0 2-2 0,0 2 4 0,3 17-2 15,0 16 4-15,-2 15 0 16,1 13 1-16,-2 5 1 0,0 5 15 16,-6 1 1-16,-1 0 1 0,-5 0-2 15,3-5-13-15,1-3-3 0,-1-6 3 0,2-7 2 16,1-10-1-16,3-16 0 0,0-10 3 15,3-11 1-15,0-6 2 0,0 0 0 16,0-17-3-16,0-10-3 0,5-15 0 16,2-10 2-16,3-7-1 0,0-5 1 15,6-3-16-15,1-2-1 0,3-6 0 0,1-3 1 16,1-5 14-16,-1 1 1 0,-3 3-1 16,-1 8 3-16,-4 8 0 0,-2 12 1 15,-3 6-2-15,-2 9 0 16,-2 12-1-16,-3 11 1 0,1 8-2 0,-2 5-2 15,0-2-1-15,0 2-2 0,1-2-2 16,4 2-1-16,5 4 3 0,4 12 0 16,8 7 2-16,1 7-1 0,0 8-2 15,2 5 3-15,-1 3-1 0,1 6 1 16,-2 2 0-16,-3 2 0 0,0-1 0 0,-3-2 0 16,-2-3-1-16,-3-2 16 0,-1 0 1 15,-3-1-2-15,-4-3 2 16,0-2-17-16,-1-1 1 0,0-3-2 15,1-2-3-15,-1-2-2 0,2-4-7 0,-1-2-8 16,-1-11-8-16,-3 0-10 0,0-3-14 16,-2-5-11-16,-6 3-13 0,-1-5 7 0,-2-6 13 15,-4-1 24-15,-1 0 15 16,-4-9 11-16,1-5 5 0,2-4 4 16,-4-4 10-16,0-5 5 0,-1 0 17 0,1 0 13 15,3-1 8-15,1 3 10 0,5-1-3 16,5 4-5-16,2-3-9 0,3 2-8 15,2 1-8-15,5 1-11 0,6 1-18 16,3 1-10-16,5 1-1 0,4 1-2 16,3 2 15-16,3 3 0 0,3 4-2 0,1 3-1 15,2 5-2-15,1 0 0 16,-1 10 1-16,-1 7 16 0,-3 6-2 0,-2 4-2 16,-6 4 1-16,-5 5-14 15,-6 3 1-15,-6 2 0 0,-6-2 1 0,0 1 1 16,-4-5 1-16,-5-8 0 0,2-7 4 15,1-10 3-15,5-5 5 0,-5-5 4 16,-3-8-2-16,-5-10-1 0,0-9-3 16,6-8-3-16,2-3-4 0,6-5 1 15,2 0-3-15,12-1-17 0,5 1-3 0,4 2-3 16,10 4-7-16,6 1 8 0,6 4-17 16,4 3-14-16,5 5-35 0,1 3-17 15,4 4-8-15,-1 4 19 16</inkml:trace>
  <inkml:trace contextRef="#ctx0" brushRef="#br0" timeOffset="9793.923">16855 1528 487 0,'0'0'32'0,"0"0"-8"0,0 0-8 16,0 0-3-16,0 0 1 0,0 0-4 0,0 0-3 16,0 0-8-16,0 0-6 0,-7-66 0 15,5 70-1-15,2 20 4 16,0 17 2-16,3 19 0 0,3 5-1 15,1 4 2-15,0 1 12 0,-4 2 1 0,-1-2-3 16,-2 1 0-16,-3-1-20 0,-6-2-1 16,-1-6-5-16,0-7-7 0,1-9-6 15,-1-10-8-15,3-13-12 0,4-10-24 16,2-7-31-16,1-6-125 0</inkml:trace>
  <inkml:trace contextRef="#ctx0" brushRef="#br0" timeOffset="9938.4964">16695 1946 556 0,'0'0'11'0,"0"0"-22"0,0 0 10 15,0 0-17-15,111-54-5 0,-48 44 10 16,16 1-31-16,12 1-32 16,6 1-45-16,5-2-64 0</inkml:trace>
  <inkml:trace contextRef="#ctx0" brushRef="#br0" timeOffset="10226.6872">17812 1352 427 0,'0'0'43'0,"0"0"-12"0,0 0-12 15,0 0-13-15,0 0-4 0,0 0-5 0,0 0-2 16,0 0 3-16,0 0-2 0,0 0 1 16,-55 43 1-16,55-11 0 0,0 1 2 15,6 3 0-15,1 1 2 16,4 2 0-16,0-1 1 0,1-2-1 0,-1-1 2 15,2-1 0-15,-1-1-2 0,1-4 1 16,0 0-1-16,1-3 14 0,-1 0 1 16,-1-2-2-16,2-3 2 0,-5 1-17 15,0-5 1-15,1 1 0 0,-4-3-1 16,-2-2 0-16,0-2 0 0,-2-7-2 0,-2 8 1 16,0-1 0-16,-8 1-2 0,-9 2-7 15,-6-8-16-15,-10-4-23 16,-9-2-33-16,-2-8-27 0,-6-9-26 0,2-5-34 15</inkml:trace>
  <inkml:trace contextRef="#ctx0" brushRef="#br0" timeOffset="10788.5962">17707 1506 265 0,'0'0'33'0,"123"-43"-1"16,-58 26-3-16,1 2-1 0,-3 1-4 0,-3 1-4 15,-3-1-4-15,-7 2-4 0,-8-1-3 16,-9 3-2-16,-10 4 4 0,-11 3 1 15,-7 2 3-15,-5 1-4 0,0-3-6 16,-11 3-4-16,-7 0-1 0,-7 0-1 16,-4 0 1-16,1 0 0 0,8 0 0 15,9 0 0-15,6 3 1 0,5-3 0 16,-1 0 1-16,1 0 2 0,-2 0 0 16,2 0-1-16,8-7-2 0,11-3 0 15,8-5-1-15,5-2 1 0,1 1 0 0,2-1 1 16,-4 1 1-16,-3 2-1 0,-6 4 1 15,-5 4 0-15,-2 6-3 0,-3 3 0 16,0 12-3-16,-5 12 0 0,-5 8 1 16,-2 14-1-16,-7 13 0 0,-13 11 1 15,-5 12 1-15,-7 9 1 0,-4 5 13 0,3 4-1 16,2 0-2-16,9-3-1 0,7-7-11 16,6-12-3-16,7-15 3 0,4-15 0 15,12-13-1-15,11-14-2 0,5-12-3 16,8-11-6-16,2-4-2 0,1-16-1 15,-1-13 0-15,1-9 2 0,-4-9 1 16,-2-8-2-16,-2-3-7 0,-4 2 4 16,-3 2 5-16,-7 5 17 0,-3 6 10 15,-6 7 9-15,-5 12 4 0,-4 5-4 16,-1 9 7-16,0 6-10 0,0 3-7 0,0 4-9 16,0-2-5-16,0 2-2 0,0 0 1 15,0 0 0-15,0 0 3 0,0 0 2 16,0 2-1-16,2 5 17 0,2 3-14 15,-3-1 16-15,2-5-12 0,-2 1-3 16,-1-5 0-16,0 0-2 0,0 0-2 16,2 1-1-16,-2-1-4 0,1 3-3 15,2-3-7-15,2 3-22 0,4 1-69 16,3-3-173-16</inkml:trace>
  <inkml:trace contextRef="#ctx0" brushRef="#br0" timeOffset="11120.637">19672 1149 523 0,'0'0'14'0,"0"0"-6"0,0 0-3 0,0 0-7 16,0 0-4-16,0 0 4 0,0 0-2 16,-85 113-1-16,71-60 5 15,3 4-3-15,4-2 1 0,4-5 1 0,3-3-1 16,0-5 2-16,6-5 0 0,3-7 2 15,3-5 2-15,4-7 6 0,6-6 2 16,4-8 1-16,6-4 0 0,4-1-2 16,2-14-1-16,-2-7 0 0,1-6-1 15,-4-7 1-15,-1-4 0 0,-4-3-2 0,-5-4-1 16,-4-4-1-16,-9-2 0 0,-7-8-2 16,-3-2-12-16,-10 2 8 15,-8 4-5-15,-5 9-3 0,-4 14 1 16,-5 13-19-16,-1 16-10 0,-4 14-23 0,-3 19-39 15,2 15-169-15</inkml:trace>
  <inkml:trace contextRef="#ctx0" brushRef="#br0" timeOffset="11400.0104">20143 1510 516 0,'0'0'28'0,"0"0"-8"16,0 0-6-16,0 0-5 0,0 0-9 16,0 0-1-16,84-21-2 0,-66 38 0 15,-1 7 0-15,-4 6 1 0,0 5-1 16,-6 6 1-16,-4 4 0 0,-3 1 1 16,-4-2 1-16,-5-3 12 0,-1-5 3 0,4-13-2 15,3-9 0-15,2-8-11 0,1-6 3 16,0 3 3-16,3 2 4 0,14-1 1 15,8 1-2-15,14-5-4 0,6-1-18 16,9-7-6-16,6-3-5 0,3-1-9 16,4 0-4-16,0-3-30 0,2-1-118 0,-3-5-92 15</inkml:trace>
  <inkml:trace contextRef="#ctx0" brushRef="#br0" timeOffset="11744.5052">21527 421 607 0,'0'0'13'0,"0"0"2"0,0 0-5 0,0 0-1 16,0 0-3-16,0 0-5 0,62-80-2 16,-37 78 1-16,2 2 0 0,2 0-3 15,2 1 2-15,-1 8-2 16,0 5-1-16,1 4-1 0,-5 6 0 0,0 8 1 15,-1 12-3-15,-4 9 2 0,-3 12 0 0,-4 13 0 16,-7 13 4-16,-2 12 0 16,-5 13 1-16,0 6-1 0,0 6-2 15,-8-3-4-15,1-4 1 0,-1-9 2 16,3-7 12-16,4-11 3 0,1-8 2 0,3-4-2 16,5-6-12-16,-2-6-2 0,0-9 2 15,-3-15 0-15,-2-15 3 0,-1-11 0 16,-6-8 2-16,-12-6 0 15,-14 0-1-15,-12-6-3 0,-15 0-17 0,-16-9-143 16,-16-5-132-16</inkml:trace>
  <inkml:trace contextRef="#ctx0" brushRef="#br0" timeOffset="29358.6552">13108 9594 20 0,'0'0'13'0,"0"0"-3"16,0 0 0-16,0 0-1 0,0 0 2 15,0 0 3-15,0 0 2 0,0 0 1 16,0 0 4-16,0 0 1 0,-16-7 1 16,15 7-2-16,-2-2-4 0,3 2-6 15,-3-1-1-15,3 1-3 0,-1 0-1 0,-1 0-2 16,1 0-1-16,-1-2-1 16,1 2-2-16,-1 0 1 0,1 0 2 15,-2 0 1-15,3 0 3 0,-1 0 2 16,1 0 0-16,0 0-1 0,0 0-2 0,0 0 0 15,4-1-3-15,6-1 2 0,8-1-2 16,6 1 1-16,2-3 1 0,3-2-1 16,7 0 1-16,6-1-3 0,3 1 0 15,4-1-2-15,2 1 3 0,2 1-3 16,2 1 1-16,4 1 1 0,1 2-3 0,-4 1 1 16,-1 1 0-16,-1 0-1 0,-5 0 1 15,-6 1 0-15,-4 2 0 0,-4-1 0 16,-3-2 1-16,-11 1 0 15,-2-1-1-15,-6 0 0 0,-7 0 0 0,1 0 1 16,-7 0 3-16,0 0 4 0,0 0 3 16,0 0 3-16,3 0 0 0,-2 0-5 0,1 0-2 15,-1 0-3-15,1 0-1 16,-1 0 0-16,1-1-1 0,-2-1-2 16,0 1 1-16,1-1 0 0,-1 1 0 0,0-1-1 15,0 0-1-15,2 1-1 0,-2-1 0 16,0 1-2-16,0-1 4 0,0 0 0 15,0 1 0-15,0 1 3 0,1-1-1 16,-1 0 0-16,0 1 0 0,0-2 1 16,0 2-1-16,0-2-1 0,0 2 0 0,0-1-1 15,0 1 0-15,0-2-1 16,0 2 1-16,0-1 0 0,0 1 1 16,0-2 1-16,0 2 2 0,0-1-1 15,0 1 1-15,0 0 1 0,0-2-3 0,0 2 0 16,0 0 0-16,0 0-2 0,0-1 3 15,0 1-1-15,0 0-1 0,0 0 0 16,0 0 1-16,0 0-2 0,0 0 2 16,0-2 0-16,0 2-1 0,0 0 0 15,0 0-2-15,0 0-2 0,2 0-1 0,-2 0 0 16,0 0-1-16,1 0 3 0,2 0 0 16,-3 3 0-16,8 8 2 15,-2 2-3-15,2 3 3 0,-1 3 0 16,0 0 0-16,2 0 0 0,-1 2 0 0,3 2 0 15,0 1 0-15,2 1 0 0,3 2 0 16,-1 1 0-16,2-1 0 0,-3 2 0 16,2-1 1-16,3 1 1 0,0 3 1 15,-2 2-4-15,2 2 3 0,1 3-2 16,-4-2-1-16,1 1 1 0,-2-1-1 0,1 1 1 16,-5-1-1-16,4 1 1 0,-4 2-1 15,1-2 3-15,2-2-2 16,1-1 0-16,1-3 0 0,-2-2 1 15,2-1-1-15,0 0 0 0,1-3 4 0,2 0-3 16,-1-2 3-16,-3-1-2 0,0-3-1 16,-3-3 0-16,-1 3 1 0,1-5-1 15,-2 2 2-15,-3-4-3 0,-1-1 1 16,-2-5-1-16,-2-2 1 0,2 2 0 16,-4-3 2-16,3 0 4 0,0 1 2 0,-3-5 2 15,0 0 0-15,0 0-3 0,0 1-4 16,2-1-9-16,-2 0-19 0,0 1-37 15,3-1-146-15,5-9-39 0</inkml:trace>
  <inkml:trace contextRef="#ctx0" brushRef="#br0" timeOffset="30088.0097">16019 9517 67 0,'0'0'19'16,"0"0"2"-16,0 0 7 0,0 0-2 16,0 0 0-16,0 0-2 0,0 0-8 15,0 0-8-15,0 0-5 0,-32-38-4 0,32 38-2 16,11 0 4-16,9 0 2 16,9 3-2-16,5 3 1 0,10-1 3 15,9 1 0-15,15-3 1 0,9 0-1 0,10-3 0 16,5 0-3-16,5 0 1 0,3 0-2 15,0-3-1-15,1-2 1 0,-1 1 0 16,-2-1 1-16,-4 2-1 0,-4 0 0 16,-7 0 0-16,-9 0 0 0,-7-1 0 15,-8 0 1-15,-7 1-1 0,-10 1 2 0,-6-1 0 16,-14 1-1-16,-8 2-1 16,-8 0-3-16,-6 0-5 0,0 0-4 0,0 0 1 15,2 0-1-15,-1 0-3 0,-1 0-36 16,-6 3-123-16</inkml:trace>
  <inkml:trace contextRef="#ctx0" brushRef="#br0" timeOffset="30754.6889">16279 9528 209 0,'0'0'25'0,"0"0"-6"15,0 0-4-15,0 0-4 0,0 0-2 16,0 0-2-16,0 0 0 0,0 0 3 16,0 0-2-16,0 0 2 0,-37-65-4 0,34 62-2 15,3 3-3-15,-1-2-2 16,-5 2-2-16,-3 0 1 0,-7 5-2 16,-1 4 3-16,1 7-1 0,0 4-2 15,-3 4 3-15,-1 5 0 0,0 6 2 0,-5 3 2 16,-4 4-1-16,-3 3 3 0,-2 0 0 15,-3 0 1-15,-1 2 5 0,0 1-3 16,2 1 2-16,1-3 1 0,2 3 1 16,1 0-2-16,0-2-2 0,5 0-1 15,-2 0-4-15,3-5 2 0,0-1-2 0,3-4 2 16,1-4 1-16,0-2 4 0,2-4-1 16,1-2 1-16,0 0 2 0,3-1-5 15,-1-3 2-15,4-1-6 16,-1-2-2-16,5-6 1 0,0 0-2 0,2-4 1 15,1-1 1-15,0 0 0 0,2-4 0 0,0 5 2 16,1-6-2-16,0 1-1 16,-6 4 2-16,5-5-1 0,1 1-2 15,-3 2 1-15,3-2-1 0,0 0 0 16,0 1 0-16,3-4 2 0,-2 0-2 0,2 0 0 16,-3 1 2-16,3-1 0 0,-1 1 3 15,-1-1 2-15,1 1 2 0,-1-1 2 16,2 0 2-16,-1 2-2 0,1-2-5 15,-2 0-2-15,1 2-5 0,-1-2-8 16,1 0-25-16,-1 1-87 0,2-1-143 16</inkml:trace>
  <inkml:trace contextRef="#ctx0" brushRef="#br0" timeOffset="38622.7076">14180 9555 3 0,'0'0'11'16,"0"0"3"-16,0 0-4 0,0 0 1 16,0 0-4-16,0 0 0 0,0 0-1 15,0 0 1-15,0 0 1 0,0 0-1 16,-9-17 1-16,8 16-2 0,-2-4 3 16,0 1 2-16,1-2 0 0,1 4-2 0,1 2 1 15,-2-1 0-15,2 1-1 0,-1-2-1 16,-2 0-1-16,3 2-1 0,-1-1-2 15,-1 1-2-15,0-1 2 16,0-1 0-16,2 2 3 0,-1-1 1 0,1 1-1 16,-2-2 0-16,2 2-3 0,-1-1 2 15,-1 1-2-15,1-2-1 0,-1 0 1 16,1 1 1-16,-1-1 0 0,1 1 3 16,-2-1 0-16,3 0-1 0,-1-1 1 15,-2-4-2-15,1 3 0 0,1 1-3 0,1 3 1 16,-2-2-2-16,2 2 0 0,0-1 1 15,-1-2 1-15,-2 3-1 0,3-2-2 16,-1 0-1-16,1 1-1 0,-2-1-2 16,2 1 1-16,-1 0-2 0,1-1 3 15,-2 1 2-15,2-1 3 0,0 2 3 16,-1-1 2-16,1 1 0 0,0-2 3 16,-2 2-1-16,2-2 0 0,-1 2-2 15,1-1-2-15,-3 1-4 0,3-2 1 16,0 2-3-16,0-1-2 0,-1 1-1 0,1-2-1 15,0 2-2-15,0 0 1 0,0 0-1 16,0 0 2-16,0 0 2 0,0 0 1 16,0 0 0-16,0 0 0 0,0 0 0 15,0 0 1-15,0 0-1 0,0 0 1 16,0 2 0-16,0-1 0 0,0-1 0 0,0 2 1 16,0-2 0-16,0 1-2 15,0-1 0-15,0 2 0 0,0-2 0 16,0 2 0-16,0-2 0 0,0 1 0 15,0 1 0-15,0-1 0 0,0 5 0 0,1-1 1 16,-1-1-1-16,4 5 0 0,-2-4 1 16,-1-1-1-16,1 7 1 0,-1-6 0 15,1-1 1-15,2 4-2 0,-3-2 0 16,2 3 0-16,0 0 1 0,-1-6 1 16,2 5 0-16,-1-4 1 0,-2-1-1 0,4 5 0 15,-2-5 0-15,-2 0 1 0,6 4 0 16,-4-3-1-16,0-1 1 0,3 4-1 15,-3-4-1-15,1 3 0 0,2 0 1 16,-2-3-1-16,2 2 2 0,-3-2-2 16,0 0 0-16,3 1 0 0,-5 0 0 15,3-1 1-15,5 1 0 0,-5-3 0 16,-1 1 0-16,4 3-1 0,-2-4 0 16,-2 1 0-16,7 2-1 0,-6-2 1 15,0-1 1-15,5 4-2 0,-4-4 1 0,0 1-1 16,2 1 0-16,-2-1 0 0,-1-1 1 15,1 2-1-15,-4-2 1 0,5 1-1 16,-1 0 1-16,0 1 0 0,-1-3 1 16,-1 1 1-16,3 1-1 0,0-1 0 15,-1-1 0-15,1 0-1 0,-3 0 3 16,9 0-3-16,-6 0 0 0,-1 0 0 16,7 0-1-16,-6 0 1 0,4 0 0 15,1 0 0-15,-6-1-1 0,5-1 0 16,-6 1 0-16,2-1 1 0,4-1-1 0,-6 1 3 15,1 1-2-15,3-3 0 0,-5 2 0 16,6-3-1-16,0 1 1 0,-2-2 0 16,1 1 0-16,0-1-1 0,-1 2 1 15,-1-2 1-15,2-1-2 0,-2 2 0 16,0-2 0-16,-2 0 0 0,2 1 0 0,1-1 0 16,-4 0 3-16,3 1-3 0,0-2 3 15,-5 6-2-15,4-7 0 0,-2 5 1 16,-2 0-2-16,3-4 1 15,-1 3-1-15,1-2 0 0,1-1 0 0,-1 1-1 16,2 0 1-16,0 2 0 0,1-2-1 16,-4 4 1-16,3-3 0 0,-5 4-1 15,3-2 1-15,2-2 0 0,-3 3-1 16,1 0 1-16,4-3-1 0,-4 4 1 16,-1-1 0-16,4-1-1 0,-2 3-1 0,0-2 1 15,2-2 1-15,-2 3 1 0,-1-1 1 16,2-1-1-16,0 1-1 0,-1 1 0 15,0 1 0-15,-5 1 1 16,3-4-1-16,1 3 1 0,-1-2-1 0,1 2 0 16,-1-2 0-16,3-1 0 0,-3 1 0 15,4-2 0-15,-3 5 0 0,-1-3-1 16,6-2 1-16,-3 3 1 0,1-2-1 16,2-1 0-16,0 1-1 0,-1-1 2 15,-4 3-1-15,4-2 1 0,-4 3-1 0,0-1 0 16,5-2-1-16,-5 3 1 0,1 0 0 15,3-2 0-15,-3 1 2 0,5 1-2 16,0-2 0-16,-6 2 0 0,5-1-1 16,-2 0 1-16,3-1 1 0,-1 0-1 15,4 0 0-15,-4 1 1 0,-1 0-2 16,4-2 1-16,-8 3 0 0,5 0 0 16,-5-1 1-16,1 0-1 0,6 1 0 15,-7 0 0-15,1-1 0 0,7 1-1 16,-6 1 0-16,5-2 1 0,0 0 0 0,1 0 0 15,-2 1 1-15,-6 1-2 0,9-1 0 16,-7 1 1-16,0-2 0 0,4 1 0 16,-4 1 1-16,-1-2 0 0,1 2-1 15,-6 0 1-15,0-1-1 0,5 1 0 16,1-2 1-16,-2 1-1 0,7 0 0 0,-5 1 0 16,3-2 0-16,1 0-1 0,0 1 1 15,2-1 0-15,-1 0 0 16,-1 1 0-16,-5 0 0 0,6-1 0 0,-4 2-1 15,-1-2 1-15,3 1 0 0,-2 1-1 16,-2 0 0-16,2 0 0 0,-7 0 1 16,0 0-1-16,0 0 0 0,4 0 1 15,2 0 0-15,0 0 0 0,4 0 0 16,-6 0 1-16,5 0-2 0,1 3 2 16,-7-3-2-16,8 2-1 0,-6-1 1 0,-1-1 1 15,2 1 0-15,-2 1 1 16,2 0-1-16,-2-1 0 0,2 1-1 0,-3 0 1 15,1-1 0-15,1 0 0 0,3 2 0 16,-3-1 0-16,-4-1 0 0,8 3 1 16,-5-2-1-16,4 3 0 0,1-2 0 15,-6-2-1-15,5 4 1 0,-4-4-2 16,-1 0 2-16,5 4-2 0,-5-1 1 16,0-3 0-16,2 2 0 0,-2-1 1 15,-2 1-1-15,3 0 1 0,-1 0 0 0,-1 0-1 16,1 0 1-16,1-1 0 0,0 5 0 15,-1-4 1-15,0 0 0 0,1 2-1 16,-1-1 0-16,0-1 0 16,3 2 0-16,-2-2 0 0,-1 0 0 0,0 0 0 15,0-1 0-15,0 2 1 0,0-1-1 16,3 2 0-16,-3-2 0 0,-2 0 0 16,6 3 0-16,-4-3 0 0,0 0 0 0,1 3 0 15,-1-2 0-15,0 3-1 16,4 0 1-16,-5-4 0 0,3 3 1 0,-2-1 0 15,-1-2 0-15,1 1 1 0,-2 0-2 16,2-1 0-16,0 1 0 0,1 4 0 16,-1-4 0-16,0-1 2 0,3 5-2 15,-3-5 3-15,-2 0-3 0,5 3 0 16,-3-2 1-16,1 2-1 0,2 2 1 16,-3 0 0-16,4-3-2 0,-6-1 1 0,4 3 0 15,-2-4 0-15,0 0 1 0,1 5-1 16,-1-4 1-16,1 3-1 15,3 0 1-15,-5-4-1 0,2 3 0 0,-1-1 0 16,3 1 0-16,-2 2 0 0,1-1 1 16,2-1-1-16,-6-3 1 0,2 5-1 15,1-5 0-15,-1 0 2 0,2 5-2 16,-2-6 0-16,3 5 0 0,-1 0 0 16,-2-4 0-16,1 3 1 0,-1-3-1 0,0 1 1 15,0-2 0-15,0 1-1 0,0 0 1 16,0 1-1-16,0-1 1 0,1-2-2 15,-1 2 1-15,0 0 1 16,3 2-1-16,-5-2 1 0,3 0-1 0,4 1 1 16,-4-1-1-16,-1-1 1 0,4 3-1 15,-4-2 0-15,0-2 1 0,1 2-1 16,-4-3 1-16,3 1 0 0,2 3-1 16,-1-3 2-16,0 2-1 0,-4-3-1 15,3 2 1-15,1 0 0 0,1-1 0 0,-1 0 1 16,-1-1-2-16,4 1 0 0,-3-1 1 15,2 2 0-15,-1-2 0 0,-1 0 0 16,0 0-1-16,3 2 0 16,-2-2 0-16,1 0 1 0,-2 0 1 0,2 1-2 15,-6-1 0-15,0 0 1 0,6 0-1 16,1 0 0-16,-2 0 1 0,1 0-2 16,0 0 2-16,0 0-1 0,1 0 1 15,5 0 0-15,-6 0-2 0,-2 0 1 16,7 0 0-16,-5-1 0 0,-3-1 0 0,9 0 1 15,-7 1 0-15,0 0 0 0,-1 1 0 16,-1-3 1-16,1 1 0 0,1 1 3 16,-1-1-2-16,-1-1-1 0,2 0 0 15,1-3-1-15,2 0 1 0,-5 3-1 16,0 1 0-16,-2-2 0 0,2 1 0 0,0 0 2 16,1-1-2-16,-4 4 0 0,0-1-1 15,0 1-5-15,1-2-2 16,1 2-13-16,-2-1-18 0,4-2-116 15,6-3-99-15</inkml:trace>
  <inkml:trace contextRef="#ctx0" brushRef="#br0" timeOffset="39391.6695">14158 9955 199 0,'0'0'56'0,"0"0"-12"15,0 0-16-15,0 0-11 16,0 0-9-16,0 0-2 0,0 0-1 0,0 0-3 16,0 0 0-16,72-65-3 0,-35 53 5 15,6-4-4-15,3-1 3 0,5 0 0 16,2-5 0-16,1 0-2 0,2-2 1 16,1 0-2-16,-3-2 1 0,-1 0 0 15,-4 0 1-15,-4 4 0 0,-5 2-1 0,-7 3-1 16,-4 3 0-16,-11 7-2 0,-7 3-2 15,-2 0-5-15,-5 4-2 0,5 0-9 16,2 0-2-16,-3 0-1 0,5 5-8 16,-5 1-24-16,3 3-65 0</inkml:trace>
  <inkml:trace contextRef="#ctx0" brushRef="#br0" timeOffset="39674.4256">14475 10062 281 0,'0'0'43'0,"0"0"-15"16,0 0-10-16,0 0-8 0,0 0-6 0,0 0 1 16,118-61-3-16,-63 34 1 0,4-2-1 15,8-4-6-15,4-4 6 0,3-1-5 16,2 1 6-16,-2 0-1 0,-3 2-1 15,-8 1 1-15,-3 4-1 0,-11 5 1 16,-4 3-1-16,-12 4 0 0,-12 8-1 16,-9 2-1-16,-7 6-4 0,-5 2-7 15,0-1-8-15,0 1 0 0,0 0-2 16,0 7-8-16,-11 10-22 0,-6 3-61 16</inkml:trace>
  <inkml:trace contextRef="#ctx0" brushRef="#br0" timeOffset="39935.632">14531 10278 239 0,'0'0'42'16,"0"0"-7"-16,0 0-9 0,0 0-8 15,0 0-5-15,0 0-4 0,106-79-2 0,-51 47 0 16,5-2-3-16,7 0 2 0,5-3 0 15,3 3-2-15,-1 0-1 0,0 0 1 16,-8 4-2-16,-3 1-4 0,-6 6 2 16,-3 0-3-16,-8 3 2 0,-4 3 1 15,-6 5-3-15,-9 2-2 0,-7 6-7 16,-10 1-9-16,1 3-12 0,-6 0-9 16,-1 0-17-16,-4 4-123 0</inkml:trace>
  <inkml:trace contextRef="#ctx0" brushRef="#br0" timeOffset="40190.7709">14712 10522 231 0,'0'0'38'16,"0"0"-15"-16,0 0-8 0,0 0 1 15,84-62-2-15,-34 31 0 0,7-2-2 0,5-6-2 16,5-6-3-16,1 0-1 0,-2 1-3 16,0 2 0-16,-3 4-1 0,-7 3 0 15,-4 10-2-15,-6 3-2 0,-11 7-5 16,-5 2-7-16,-12 8-10 0,-5 1-15 16,-6 4-2-16,-4 4-20 0,-3 5-73 0</inkml:trace>
  <inkml:trace contextRef="#ctx0" brushRef="#br0" timeOffset="40423.3856">14861 10713 320 0,'0'0'43'15,"0"0"-16"-15,0 0-13 0,0 0-7 0,0 0 1 16,113-53-4-16,-61 29 2 0,5-2-3 15,3-3-2-15,2-3 3 0,0 2-5 16,-1 1 1-16,-5 2 0 0,-8 4-3 16,-3 3 1-16,-11 5 0 0,-13 4-6 15,-1 4-6-15,-10 4-17 0,-5 1-12 16,0 2-9-16,-5 0-41 0,-5 10-92 16</inkml:trace>
  <inkml:trace contextRef="#ctx0" brushRef="#br0" timeOffset="41452.2666">16855 8727 144 0,'0'0'18'16,"0"0"-5"-16,0 0-7 0,0 0-3 15,0 0-1-15,0 0-2 0,0 0 1 16,-100-8 1-16,70 26 1 15,-5 5-1-15,-7 4 2 0,-1 5 0 0,-4 6 1 16,-2 3 0-16,-1 1-1 0,-1 3-1 16,1 0 0-16,0-1 0 0,3-1 1 15,5-3 0-15,1-3 3 0,8-4 0 16,4-5-1-16,6-5 1 0,3-6 0 16,5-4 1-16,7-6 3 0,0-2 4 0,5-3 10 15,0 0 12-15,0 2 6 16,3-4-4-16,0 0-12 0,-1-2-12 15,1-9-7-15,0-7-5 0,0-8 1 16,9-1-4-16,4-2-5 0,6-1 3 0,-2-4-1 16,3 1 3-16,2 0 1 0,-3-1 1 15,0 2 0-15,-1 2 1 0,-2 2-1 16,-1 5 0-16,-7 6 1 0,-2 7 1 16,-3 6 1-16,-3 4 1 0,0-1-4 15,0 1-3-15,0-2-6 0,0 2 0 0,0 0-1 16,-9 10 4-16,-8 12 2 0,-3 8 2 15,-5 5 0-15,1 3 0 0,-1-2-2 16,5-1 4-16,0-6-4 0,2-1 4 16,7-6 3-16,3-6-4 0,4-6 3 15,2 1-4-15,2-5-1 0,0 2 0 0,12 3 1 16,13-7 1-16,15-4-1 16,15-5-6-16,16-12-13 0,13-6-36 15,3-8-59-15,1-3-121 0</inkml:trace>
  <inkml:trace contextRef="#ctx0" brushRef="#br0" timeOffset="42370.1568">15220 8565 179 0,'0'0'29'0,"0"0"-4"0,0 0-5 15,0 0-2-15,0 0-7 0,0 0-2 0,0 0-3 16,0 0-5-16,0 0 0 0,-97-61-1 15,68 70 2-15,-2 4-1 0,-2 4 2 16,-2 3-1-16,2 4-1 0,0 2 0 16,1 3 0-16,0 4 1 0,3 5-2 15,-1 6 1-15,2 1-1 0,1 5 2 16,1 1 0-16,-1-1 1 0,1-3 1 16,1-2 2-16,-3-2-1 0,2-2 2 15,-1-2 3-15,1 0-2 0,0-2 0 16,4-2-2-16,0-3-4 0,4-6 1 0,3-2-3 15,5-9 1-15,3-1-1 0,1-5 1 16,6-5 0-16,-1 1 1 0,1-5 2 16,-2 0 4-16,2 0 1 0,0 0 8 15,-1 0 4-15,1 2 3 0,0-1 0 16,0-1-5-16,0 0-7 0,0 0-5 0,0 0-5 16,0-1 0-16,0-12 0 0,0-5 0 15,0-5 0-15,0 0-2 16,1 1 2-16,2-2-3 0,0-3-3 15,0-3 1-15,0 0-2 0,1 1 5 0,2 0 0 16,-2 4 0-16,-1 5 0 0,0 1 0 16,0 8 0-16,-3 2 0 0,0-2 0 15,0 4 0-15,0 2 1 16,0-2-1-16,0 7 0 0,0-1 0 0,0 1 0 16,0-2-1-16,0 1-3 0,0-1-2 0,0 2-1 15,0-1 1-15,0 1 1 0,0 0 2 16,0 0 1-16,-6 10 2 15,3 7-2-15,-1-2 2 0,1 2 2 16,3-2-2-16,0 2 0 0,1 1-2 0,5-1-1 16,3-2 3-16,3-2 5 0,2 0-5 15,2-2 6-15,4-5-7 0,2-1-1 16,1-5 1-16,2-3-4 0,2-5 4 16,0-6-6-16,-2-2 6 0,-2 0 1 15,-5 0 1-15,-6 3 3 0,-4-1 0 0,-4 5 2 16,-2 5-1-16,-2-3-4 0,-9 7-3 15,-13 5-7-15,-10 18-2 0,-10 19-34 16,-13 16-185-16</inkml:trace>
  <inkml:trace contextRef="#ctx0" brushRef="#br0" timeOffset="46521.6989">14658 10268 51 0,'0'0'22'0,"0"0"-1"16,0 0 2-16,0 0-3 0,-82-60-2 15,70 42-2-15,1 1 1 0,-2-1 1 16,1-2-3-16,1 0-3 0,2 1-3 16,0-3-4-16,2-1 0 0,0 2-3 15,4-1 1-15,3 0-2 0,0-2-2 16,0-1-4-16,7-2 0 0,3 2 2 16,2-3 0-16,2 2 4 0,1 1 1 15,2 0 0-15,4 1 0 0,2 1 1 0,0 2 0 16,1 0 1-16,-2 1-2 0,0 2 0 15,-2 0 1-15,-3 1-2 0,1 2 0 16,-2 0 1-16,2 0 0 0,2-1-4 16,1 2 2-16,2 1-1 0,0 2 0 15,3 2 0-15,-1 1 0 0,-1 4-2 16,1-1 1-16,-2 4 1 0,-1 0 0 16,1 1 0-16,0 0-1 0,0 0 2 15,-1 0-2-15,1 2 0 0,-1 3-1 16,-2 3-1-16,-3-1-1 0,-1 1-1 0,-1 4 2 15,-1 1 1-15,1 1 2 0,-2 1 1 16,2 2-1-16,0 0-1 0,1 1 1 16,-4 1-1-16,2 1 1 0,-4 0-1 15,3 0 2-15,-3-1-1 0,0 3 0 16,0-1 0-16,-4 0 0 0,1 0 0 0,-1 3 2 16,-3-2-1-16,0 4 1 15,-3-1 1-15,0 2-2 0,0 0 1 16,0-2-1-16,-6 3 0 0,0-1 0 15,-1 0 0-15,-3 1-1 0,3 1 1 0,-3 0 0 16,1 2-1-16,-4 3 1 0,4-1 0 16,-5 1 0-16,4-2 1 0,-3-2-1 15,-2-1 0-15,1-3 1 0,-5-2 1 16,6-1-1-16,-4-2 0 0,2 0 1 16,-1-3-2-16,0 0 3 0,0-1-2 0,-2-3-2 15,0-1 3-15,-2-2-1 0,0-2 2 16,-3-1-1-16,-2-2-1 15,-2-2 2-15,-2-2-1 0,0-2 1 16,-3 0 2-16,3-3 0 0,0-4-4 0,0-4 3 16,-1-3-2-16,5-1-1 0,-1-2 1 15,0-4 0-15,3-2 0 0,4-1 0 16,0-2 1-16,2-4-3 0,3-3 1 16,2-6-2-16,2 0 1 0,3-4 0 15,1 1 0-15,3 1-2 0,0 2 1 0,0 1-1 16,3 6 0-16,0 0 3 0,0 1-1 15,0 4 0-15,0-1-1 0,4 2-1 16,5-1 2-16,0 0-2 0,5 4 3 16,1-1-1-16,2 1 1 0,1 2 2 15,0 0-1-15,2 1 0 0,1 2 0 0,-1 0 0 16,3 1-1-16,-1 2 0 16,3 1-1-16,-1 4 0 0,2-1 0 15,-3 2 0-15,3 1 0 0,-1 2-1 16,-1 2 1-16,-1 0 0 0,1 3 0 0,-1 0 0 15,1 1 0-15,-1 0-1 0,-2 0 1 16,1 1-1-16,-1 5-2 0,1 2 2 16,-3-1-1-16,2 3 1 0,1 2 1 15,-2 0-1-15,3 1-1 0,-1 2 1 16,-3 1-1-16,-2 0 1 0,-1 1 1 0,-1 1-1 16,-4 1 1-16,2-1 0 15,-3 2-2-15,1 1 5 0,0 0-3 16,-1 1 1-16,-1-1 1 0,1 0-3 15,-3 0 1-15,-1-1-1 0,-2-5 0 0,-1 4 0 16,-3 0-1-16,0 2 2 0,0 7-1 16,-4-3 0-16,-2 1 2 0,-3 2-1 15,-2 0 0-15,-1 3 0 0,-2-1-1 16,-1 2 2-16,-2-2 0 0,0-1-1 16,-1-1 0-16,2-3 0 0,-1-2-1 0,0-3 2 15,-2-2 1-15,-1-3-2 16,-1 1 1-16,0-1 0 0,-1-2-1 0,0 1 2 15,-2-1-2-15,-1 0 3 16,-1-3-3-16,-1-2 0 0,-1-2 0 0,1-1 0 16,-1-4 1-16,1-1 0 0,-2 0 2 15,3-3-1-15,-2-5-1 0,4-2-2 16,-1-2 1-16,2-2-2 0,0-3 2 16,0-1 2-16,4-2-1 0,0-3 0 15,3-2 1-15,2-4 0 0,2-3-2 0,1-3 0 16,3-3-2-16,4-3 1 0,1 0-1 15,3-1-3-15,0 0 0 0,7 1 0 16,5-1 0-16,5 0 0 0,-1 1-1 16,5 1 2-16,-1 2-1 0,0 3 2 15,2 2 3-15,1 1 0 0,1 2 0 0,1 1 0 16,4 2 2-16,3 1-2 16,4 0 1-16,-2 1 0 0,0 5 0 15,-4 0-1-15,-2 2 0 0,-5 4 1 16,0 2 1-16,0 1-1 0,0 4 0 0,-8 2 0 15,5 3-1-15,-1 2 0 0,4 0 0 16,6 2-1-16,-3 4 0 0,-2 3 0 16,-3 2 1-16,0 2-2 0,1 4 2 15,-3 1-1-15,1 2 0 0,0 3 0 16,1 2 0-16,-1 3-1 0,1 1 2 0,0 1 0 16,-1 2-1-16,2 2 2 15,-5 2-2-15,0 2 2 0,-5 1-1 0,-1 4-1 16,-6 1 1-16,-5 2-1 15,0-3-1-15,-13 4 1 0,-2-1-1 0,-6 1 1 16,-5-1 2-16,-2-4-1 0,-1-1 0 16,-4-7 2-16,3-6-1 0,-2-5 0 15,0-6 0-15,-1-6 1 0,-2-4 1 16,0-4-1-16,2-3 3 0,1 0-3 16,2-10 1-16,0-4-1 0,-1-6-1 0,2-6 1 15,0-4 1-15,2-7-2 0,0-4-1 16,2-4 0-16,0-2-2 15,4-2-2-15,2 0-3 0,6 1-5 16,4 0-7-16,6-1-3 0,3 2-8 0,3 1 1 16,10 2 0-16,9 0 5 0,4 2 10 15,4 3 7-15,5-1 7 0,2 2 3 16,4 4 2-16,-1 2 0 0,-1 4 1 16,-2 5 0-16,-1 6 0 0,-3 7-2 15,-2 4 0-15,-4 4-3 0,-1 2 0 0,-2 6-1 16,-2 7 0-16,-3 5-1 0,1 4 0 15,-2 3 1-15,-3 5-1 0,-1 2 2 16,-2 4-1-16,-3 4 0 0,-3 1-1 16,-4 4 2-16,-2 1 3 0,-5 2-2 15,-7-1 0-15,-5 1-3 0,-2-3 0 0,-7 0 1 16,-1 0-2-16,-5 0 2 16,-1-4 0-16,-2-4 2 0,-4-7 0 15,0-8 4-15,4-8-1 0,-2-8 2 16,-2-6 2-16,0-3-1 0,-2-12 3 0,2-6-3 15,0-6 2-15,4-7-2 0,5-1-2 16,8-2-3-16,6-2-4 0,6 2-6 16,7-3-6-16,3 0-6 0,2 0-11 15,8-3-35-15</inkml:trace>
  <inkml:trace contextRef="#ctx0" brushRef="#br0" timeOffset="46783.0513">15074 10143 49 0,'0'0'17'0,"-82"0"-3"0,45-14-1 15,2-7-2-15,6-2-4 0,9-5 0 0,3-5-2 16,5-2-4-16,9-4-5 0,3-4-4 16,0-1-9-16,10-3-3 0,8 0-2 15,2 0-5-15,6 0 4 0</inkml:trace>
  <inkml:trace contextRef="#ctx0" brushRef="#br0" timeOffset="46983.6253">15318 9978 3 0,'0'0'11'0,"0"0"4"0,-91 64 1 16,55-55 1-16,-3-4-3 0,-2-5-2 16,-5-1-1-16,-1-10-4 0,0-4 0 15,5-6 2-15,4-2 1 0,5-5-4 16,11-1-3-16,5-6-5 0,14 0-5 0,3-2-5 15,7-3-16-15</inkml:trace>
  <inkml:trace contextRef="#ctx0" brushRef="#br0" timeOffset="48484.0789">16518 10753 68 0,'0'0'16'0,"0"0"-3"15,0 0 2-15,0 0 1 16,0 0 6-16,0 0 8 0,0 0 3 0,0 0 0 16,0 0-6-16,-69-35-6 0,69 35-3 15,-2-1-2-15,2 1-4 0,-1 0-3 16,1-2-6-16,0 2 0 0,0-3-2 16,9-1 0-16,8 0 2 0,7 1 0 15,4 0-1-15,2 2 0 0,5 0 1 0,1-2-1 16,5 3 1-16,3-1 1 0,3 1 0 15,2 0-1-15,3-1-1 0,3 1 1 16,1-2-2-16,-1 0 1 0,-5 0 0 16,-4 0-2-16,-7-1 1 0,-6-1 0 15,-10 2 1-15,-3 1 3 0,-8-1-2 16,0-1 3-16,-1 1 0 0,-7 1 3 16,2 1-2-16,-6 0-1 0,0-2 1 15,0 2-3-15,2 0 0 0,-1 0-3 16,1 0-7-16,-2 0-7 0,1 0-3 0,2 0-11 15,0 3-43-15,7 5-142 0</inkml:trace>
  <inkml:trace contextRef="#ctx0" brushRef="#br0" timeOffset="49718.74">17230 10717 59 0,'0'0'19'16,"0"0"0"-16,0 0 3 0,0 0 2 0,0 0 2 15,0 0 0-15,0 0-1 0,0 0-4 16,0 0-4-16,0 0 0 0,-18-20 1 16,17 19 1-16,-1-2 2 0,1 2-4 15,-1 0-2-15,1-1-4 0,1 0 0 16,-2 1-1-16,2 0-2 0,-1 1 1 16,-2-2-1-16,2 2 0 0,1-2 2 0,-2 2-1 15,2-1-1-15,-1 1-2 0,1-2 0 16,-1 2 0-16,1-2-1 0,-2 2-1 15,2-1-1-15,-1 1-3 16,1 0 0-16,0 0-1 0,0 0-3 0,0 0 2 16,0 0-2-16,0 0 0 0,0 0 3 15,0 0 1-15,0 0 1 0,0 0 2 16,0 3-3-16,4 5 1 0,4 3 0 16,0-1-1-16,2 6 0 0,-1-4 0 15,2 1 0-15,1 2 1 0,2 2-1 0,-1 0 0 16,3 1 0-16,-1 2 1 0,2 1-1 15,-4-1 1-15,1 3 0 16,-2-3 0-16,0 2 0 0,0-2 0 0,0-1 1 16,0 1 0-16,1 0-1 0,-2 1 2 15,4-1-2-15,-1 1 3 0,2 0-1 16,-3-1 0-16,3 0-2 0,-3 1 1 16,6 0 5-16,-3 1-4 0,1-1 4 15,-1 0-5-15,0 2 1 0,-2-2-3 16,4 2 0-16,-4 0 1 0,2-1-1 0,0 0 1 15,0-1 0-15,-2 0 0 0,1-2-1 16,-1 3 1-16,1-1-1 0,-2 1 3 16,1-3-2-16,-1 2 1 0,0-2-1 15,0-1 1-15,0-3-1 0,0 1 0 16,-3-4 2-16,2 1 0 0,-4-4 0 0,1 1-1 16,2 0-1-16,-2 1 0 15,0-1 1-15,1 2 0 0,2 1-2 16,-1 0 1-16,7 4 1 0,-4-2 1 15,-3-4-2-15,0-1 1 0,-4-4 0 0,-1 1-1 16,1-2 1-16,-3-1-1 0,1-1 0 16,-2-2 1-16,0 2 0 0,0 0-1 15,-2 0 0-15,-1-3 2 0,0 0 0 16,0 0 2-16,0 0 1 0,3 2 1 16,-3-2-2-16,0 0-2 0,0 1-3 0,0-1-3 15,0 0-14-15,0 0-39 0,0-1-201 16,-3-13-18-16</inkml:trace>
  <inkml:trace contextRef="#ctx0" brushRef="#br0" timeOffset="50618.6634">17996 11925 43 0,'0'0'13'0,"0"0"-5"16,0 0-4-16,0 0-2 0,0 0 2 15,0 0 2-15,-88-23 7 0,76 21 7 16,-1 0 10-16,6 1 6 0,-5 0 0 16,8 1 0-16,-2-2-7 0,2 2-4 15,4 0-6-15,-2-1-3 0,2 1-10 16,-2 0-1-16,2 0 2 0,0-2-1 0,4 2 2 16,13-1-1-16,11-2-4 15,8 1-1-15,2 2 1 0,2-2-1 16,-1 2 0-16,2-1-1 0,3-2 3 0,3 0-3 15,3-2-2-15,4-1 3 0,-4 1-4 16,1 0 3-16,-6 0-1 0,-3 1 1 16,-8 1 0-16,-11 1-1 0,-4 1 1 15,-6 1-1-15,-7-2 2 0,0 2 0 16,-6 0 2-16,0-2 2 0,0 2 1 16,1 0-3-16,1-1 0 0,-1 1-4 15,1 0-6-15,-1-2-3 0,1 2-2 16,-1 0-6-16,8 0-1 0,-4 0-1 0,1 0-2 15,5 0-2-15,-6 0-16 0,4 2-25 16,1 3-50-16</inkml:trace>
  <inkml:trace contextRef="#ctx0" brushRef="#br0" timeOffset="51149.8826">18690 11846 233 0,'0'0'33'16,"0"0"-4"-16,0 0-1 0,0 0-5 0,0 0-3 16,0 0-2-16,0 0-2 0,0 0-2 15,0 0-1-15,0 0-3 0,20-78-1 16,-13 58-2-16,-1 1 0 0,2-4 0 16,-1-3-2-16,4-5 1 0,0-1-3 15,1-9 0-15,0 0-1 0,1-3-2 0,1-3 0 16,1 2 1-16,2 1-1 0,1 0 1 15,1 0-2-15,1-1-4 0,0-1 3 16,2-1-2-16,-2 0 1 0,0-3 3 16,-1-2-1-16,0-2 1 0,-2 2-1 15,0 2 1-15,-2 1-2 0,1 5 2 0,-2 6 0 16,-1 3 1-16,-3 5 0 16,-1 3 1-16,1 2 0 0,-4 6-6 15,0 4 4-15,-3-1-3 0,0 8 4 16,0-3-2-16,0 0 1 0,-1 2-1 0,4 0 0 15,0 2 0-15,0-1-1 0,1 2 2 16,0 0-1-16,-1 2 1 0,1-1 0 16,-3 3-2-16,-1 1 2 0,2-1 0 15,-5 2-1-15,0-1 0 0,0 1 1 16,7-2-1-16,4 0 2 0,7 1-1 0,6-2 0 16,2 0 0-16,6 0 0 0,7 0 2 15,6-4-2-15,6 3 0 0,5-2 0 16,6 0 0-16,4 0 0 15,1 0 2-15,-2 0-2 0,-4 0 0 0,-6-1-2 16,-4 3 1-16,-12 1-3 0,-12 2-4 16,-7 1-9-16,-8 0-25 0,-7 0-41 15,1 0-135-15</inkml:trace>
  <inkml:trace contextRef="#ctx0" brushRef="#br0" timeOffset="52835.8567">17297 10769 45 0,'0'0'9'0,"0"0"-1"0,0 0-2 0,0 0 0 16,0 0 4-16,0 0 1 0,0 0 2 15,0 0 4-15,0 0 2 16,0 0 3-16,-17 0 1 0,16 0-1 0,-1 0-4 15,1-1-3-15,-1 1-4 0,1 0-1 16,-1-1-2-16,1 1-2 0,-1 0-1 16,2-2-3-16,-1 2-1 0,1 0-1 15,-1-2-1-15,1 2 2 0,0 0 0 16,0-1 3-16,1-1-1 0,5-1 2 0,6-1 0 16,3-2 3-16,-4 3-2 0,4-5 2 15,-4 5-1-15,-1-2 1 0,3 1 0 16,-5 1-1-16,3-1-1 15,-2 0-2-15,0 1 1 0,-4 1-2 0,3-1 0 16,2 1 0-16,1-1-2 0,3-4 1 16,0 3 0-16,3 0 0 0,3-3 0 15,0 3 4-15,-1-1-2 0,2 1 1 16,1-3 0-16,-3 3-2 0,-2 1-1 16,-1 0 0-16,0 1 1 0,-4-1-2 0,5 2 1 15,-5 0-2-15,0-1 1 0,0 2-1 16,0-2 0-16,6 0 0 0,1 0 0 15,-1 0 1-15,0 1 3 0,1-1-4 16,0 2 2-16,7-4-1 0,-10 3 0 16,3-1-1-16,-2 0-1 0,-4 2 2 15,6-1-1-15,-8-1 1 0,-5 2 2 16,7-1-2-16,-7 1 1 0,4-2 1 16,3 2 2-16,-3-2-1 0,1 1 1 15,0-2-3-15,-1 1 1 0,2 1-3 0,6-2 1 16,-7 2-1-16,9-1 4 0,0 0-3 15,-1 2-1-15,5-3 1 0,-6 2-1 16,-1 1 0-16,2 0 0 0,-7 0 1 16,8 0 0-16,-7 0-1 0,1 0 0 15,-1 0 1-15,-1 0-1 0,2 0 1 16,-1 0 1-16,6 0-1 0,-9 0 0 16,12 0 1-16,-2 0 0 0,2 0-1 15,5 0-1-15,-6 0 1 0,-1 0-1 16,-3 0 1-16,-5 0-1 0,7 0 2 0,-9 0-2 15,-5 0 0-15,6 0 0 0,-6 0 1 16,8 0-1-16,-1 0 1 0,0 1-1 16,8-1 1-16,-10 3-1 0,10-3 1 15,-10 2-1-15,3-2 0 0,-1 2 0 16,0-1 0-16,5 1 0 0,-7-2 0 16,7 2 0-16,-7 0 0 0,0-1 1 0,1 2-1 15,-7-3 1-15,6 2-1 16,-4 0 0-16,2 1 1 0,3-2-2 15,-2 3 2-15,0-3-1 0,2 3 2 0,6-2-2 16,-7-1 0-16,9 3 0 0,-3-3 0 16,-3 0 0-16,4 3 0 0,2-2 0 15,-9 1 0-15,9-1 0 0,-9 0 0 16,-6-1 3-16,7 1-3 0,-4-1 2 16,1 2-4-16,3-2 2 0,-2 3 0 0,0-1 2 15,1-2-2-15,2 2 0 0,-2-1 1 16,2 1-2-16,-2-2 1 15,0 0 1-15,-1 3-2 0,2-3 1 16,-7 1 0-16,5 0 0 0,-4-1 0 0,-1 0 0 16,0 1-2-16,-4-2 2 0,0 0 0 15,0 0 0-15,3 2 0 0,-2-2 2 16,1 0-1-16,-1 1 0 0,1-1 1 16,-1 0-2-16,1 1-2 0,-2-1-5 15,0 3-7-15,3-1-14 0,0 3-47 0,-2-3-154 16</inkml:trace>
  <inkml:trace contextRef="#ctx0" brushRef="#br0" timeOffset="53441.5473">17497 11011 106 0,'0'0'32'0,"0"0"-2"16,0 0 1-16,0 0-5 0,0 0-2 15,0 0-1-15,0 0-1 0,0 0-1 16,0 0-1-16,-64-18-4 0,63 16-3 16,1 2-6-16,-1 0-3 0,-1 0-3 15,1 0-2-15,-1 0 0 0,1 0-1 16,-1 0 2-16,1 0 0 0,-1 0 1 16,1 0 2-16,1 0 3 0,-2-1 4 15,2 1 6-15,0-4 5 0,8-3-3 0,9-4-2 16,12-4-4-16,10-3-5 0,7-3-1 15,11-2-4-15,3-3 0 0,4 0-2 16,-2 2 3-16,-1 3-1 0,-3 0-1 16,-5 3 1-16,-6 5-2 0,-7 1-3 15,-6 3 1-15,-11 3-2 0,-3 3-3 16,-9 1-2-16,1 2-7 0,-1 0-4 16,0 0-7-16,0 3-12 0,-4 3-29 15,1-1-85-15</inkml:trace>
  <inkml:trace contextRef="#ctx0" brushRef="#br0" timeOffset="53714.4784">17533 11068 389 0,'0'0'23'0,"0"0"-6"15,0 0-1-15,109-71-2 0,-53 44-4 0,9-4 0 16,6 0-2-16,0-3-4 0,8 2 2 16,-3 2-2-16,2 3-2 0,-3 0 0 15,-1 6-2-15,-6 3-2 0,-8 3-1 16,-8 4-4-16,-11 4-3 0,-15 4-3 16,-12 0-7-16,-1 3-5 0,-8 0-2 0,-1 0-8 15,-4 3-16-15,0 6-26 0,-16 4-115 16</inkml:trace>
  <inkml:trace contextRef="#ctx0" brushRef="#br0" timeOffset="53918.7233">17750 11197 295 0,'0'0'72'15,"0"0"-24"-15,0 0-12 0,0 0-17 0,0 0-8 16,0 0-2-16,109-65-4 0,-56 40 3 15,9-4-6-15,11-3 0 0,6-2-2 16,7 0-1-16,3-1-2 0,-1 0-2 16,-1 7-2-16,-10 2-5 0,-10 8-5 15,-11 5-8-15,-12 4-16 0,-16 3-31 16,-14 5-31-16,-6 1-106 0</inkml:trace>
  <inkml:trace contextRef="#ctx0" brushRef="#br0" timeOffset="54141.8485">17908 11309 397 0,'0'0'65'0,"0"0"-20"16,0 0-19-16,0 0-12 0,0 0-5 0,0 0-6 16,0 0-5-16,91-101 3 0,-39 74-4 15,9-2 3-15,8 0 3 0,6-1-4 16,2 1 0-16,-1 0-1 15,-5 2-5-15,-5 5 2 0,-9 4-4 0,-8 4-5 16,-10 4-4-16,-14 5-12 0,-10 2-20 16,-7 3-8-16,-4 5-28 0,-4 7-83 15</inkml:trace>
  <inkml:trace contextRef="#ctx0" brushRef="#br0" timeOffset="54342.6403">18019 11361 425 0,'0'0'48'0,"0"0"-16"16,0 0-15-16,0 0-9 0,0 0 0 15,79-69-5-15,-36 41-3 0,7-2 1 16,14 0-4-16,4-2 3 0,6 2-2 16,4 0-2-16,-6 5-1 0,-1 2-6 15,-8 6-5-15,-9 3-10 0,-8 6-17 0,-7 4-29 16,-13 3-36-16,-10 1-113 0</inkml:trace>
  <inkml:trace contextRef="#ctx0" brushRef="#br0" timeOffset="54536.1269">17977 11612 422 0,'0'0'49'0,"0"0"-19"0,0 0-18 0,0 0-7 15,58-86-1-15,-15 53-3 0,12 0 0 16,7-1-2-16,8 4-2 0,6-2-2 16,3 2-3-16,0 3-6 0,-4 1-7 15,-5 5-22-15,-8 4-48 0,-8 6-81 16</inkml:trace>
  <inkml:trace contextRef="#ctx0" brushRef="#br0" timeOffset="54743.177">18035 11843 342 0,'0'0'28'0,"0"0"-10"16,0 0-6-16,66-85-4 0,-29 53-2 0,6 0-4 15,11-1-1-15,5-2-1 0,6 0-2 16,2 1-1-16,2 3-6 0,-4 4-5 15,-5 3-11-15,-7 6-19 0,-9 4-68 16,-15 6-89-16</inkml:trace>
  <inkml:trace contextRef="#ctx0" brushRef="#br0" timeOffset="54922.0443">18145 11891 298 0,'0'0'16'0,"0"0"-4"16,97-79-8-16,-47 52-4 0,7 0-3 15,3-2-4-15,1 1-4 0,-2 3-4 0,-1 3-10 16,-5 4-22-16,-9 4-87 0</inkml:trace>
  <inkml:trace contextRef="#ctx0" brushRef="#br0" timeOffset="55042.4383">18240 11953 367 0,'0'0'-9'16,"116"-75"-27"-16,-26 25-168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8:45:03.064"/>
    </inkml:context>
    <inkml:brush xml:id="br0">
      <inkml:brushProperty name="width" value="0.05292" units="cm"/>
      <inkml:brushProperty name="height" value="0.05292" units="cm"/>
      <inkml:brushProperty name="color" value="#FF0000"/>
    </inkml:brush>
  </inkml:definitions>
  <inkml:trace contextRef="#ctx0" brushRef="#br0">26230 8988 181 0,'0'0'32'16,"0"0"-4"-16,0 0-4 0,0 0-7 15,0 0-1-15,0 0-4 0,0 0-1 0,0 0-2 16,0 0-1-16,27-45-3 15,-27 36-2-15,-1-3-1 0,-9-3-2 0,-2 1 0 16,-3 4-2-16,-5-1 1 0,-3 2-1 16,-5 0-1-16,-6 1-1 0,-2 2 1 15,-6 0 0-15,0 0 3 0,-3 2-2 16,-1-1 2-16,-2 2 0 0,-1 1 0 16,-1 2 0-16,0 0 0 0,0 0 0 15,-2 2-1-15,2 3 0 0,2 0 1 16,0 5 0-16,-1-2-2 0,-2 4 2 0,-1 1-1 15,-3 4 0-15,-4 1 1 0,-1 3 0 16,0 3 0-16,0 2-1 0,6 2 1 16,6-1-1-16,4 0 0 0,8 2-1 15,4 0 1-15,2 3 5 0,0 3-3 16,1 0 1-16,-3 1 1 0,2 1-6 16,-2 4 2-16,0-2 0 0,3 1-1 15,0 2 0-15,2 0 1 0,0 2 1 16,1 2 0-16,-1-1 0 0,2 0 1 15,1-1-1-15,2 1 2 0,2-1 1 0,3 0-1 16,3 0 2-16,6 1-2 0,-1 0-4 16,3 2 1-16,2 2 0 0,1 3 1 15,2 3 0-15,-1 1 1 16,1-1-2-16,1 0 2 0,0-2 0 0,0-3-1 16,1-3 5-16,5-2-1 0,3-1 2 15,2-2-1-15,4-2-2 0,5 3 2 0,3-1-1 16,5 4 2-16,2-2-2 0,4 0-1 15,1-2-2-15,3 0 1 16,4-5 2-16,4-2 0 0,4 0 1 0,1-2 0 16,3-2 0-16,-1-1 0 0,0-4 2 15,1-2-2-15,1-1-1 0,0-3 0 16,-1-3-1-16,-1-4-1 0,-1-1 1 16,1-4 1-16,0-4-1 0,2-2-1 15,0-2 2-15,0 0-2 0,1 0 0 0,4-6-1 16,0-2 2-16,1-2-1 0,1-1 0 15,2-1 0-15,-2-2-2 0,2-1 1 16,2-3-4-16,-1-5 3 16,2-1-2-16,-2-2 2 0,-2-1 1 0,1-4 0 15,-2 0 1-15,0-5-1 0,-1 0 1 16,-2-2-1-16,-1-3 2 0,-3-4-2 16,-3 2 1-16,-3-1-1 0,-5-1 2 15,-2 1 0-15,-5-3 0 0,-3-1-1 16,-5-2-3-16,-4-1 2 0,-1-2-2 0,-5-2 2 15,-4-3 1-15,-3 1-1 0,-5-1 1 16,0 3 0-16,-5 2 0 0,-2 5-1 16,0 0 1-16,-4 3-2 0,-4 1-2 15,-2 0 0-15,-4 0-3 0,-1 0 7 16,-2-1-2-16,-1-2 0 0,0-2 1 0,-3-1-2 16,0 0 2-16,-2 1 0 15,0 5 1-15,-1 1-1 0,0 5 1 16,-2 2 0-16,-3 1-2 0,-3 2 0 15,-3 1-5-15,-2 0 4 0,-8 0-4 0,0 2 4 16,-4-1 4-16,2 2-3 0,1 3 1 16,6-1-1-16,7 6 0 0,4 2 1 15,7 4-1-15,7 4 0 0,7 5-5 16,5 4-12-16,-3-1-73 0,2 0-58 16,-2 0-79-16</inkml:trace>
  <inkml:trace contextRef="#ctx0" brushRef="#br0" timeOffset="499.571">25832 8922 156 0,'0'0'37'0,"0"0"1"0,0 0 0 0,0 0-5 16,0 0-12-16,0 0-8 0,0 0-11 15,0 0 0-15,85-44 0 16,-22 40-2-16,13 2 1 0,16 1 0 15,12-1-2-15,10 2 1 0,6-2 1 0,3 1-1 16,-5-2 2-16,-6 0-2 0,-10-1 0 16,-11-1 0-16,-15-2 0 0,-13 3 2 15,-14-2-1-15,-17 3 1 0,-9 0-2 16,-11 1-6-16,-8 1-40 0,2 1-59 16,-6 0-89-16</inkml:trace>
  <inkml:trace contextRef="#ctx0" brushRef="#br0" timeOffset="974.1293">26314 11339 467 0,'0'0'50'16,"0"0"-21"-16,0 0-14 0,0 0-8 16,0 0-2-16,104-32-1 0,-43 18 0 15,10 2 0-15,5-2 2 0,2 2 0 16,3-3 4-16,-4 1-7 0,-1 0 3 15,-6 2-6-15,-6 2 1 0,-7 4 0 0,-3 0-1 16,-5 3 0-16,0-2-2 0,-2 2-6 16,-4-2-13-16,-6-2-30 15,-3-2-56-15,-7-8-145 0</inkml:trace>
  <inkml:trace contextRef="#ctx0" brushRef="#br0" timeOffset="1932.6157">27173 8821 221 0,'0'0'40'16,"0"0"-1"-16,0 0-4 0,0 0-4 16,0 0-6-16,0 0-8 0,0 0-6 15,0 0-7-15,37-81 0 0,-16 68-2 16,5 5 0-16,3 0 0 0,2 1 1 15,3 3-1-15,0-1 0 0,4 5-1 0,1 0 0 16,-1 0 0-16,2 0-1 0,3 5 2 16,1 3-2-16,2 3 1 0,0 1 0 15,-2 2-1-15,1 1 0 0,-5 2 0 16,2 3 0-16,-6 2 0 0,-1 1 0 16,-3 2 0-16,-3 1 0 0,-2 2 0 0,0-1 0 15,-2 0 0-15,0 2 0 16,1 0 0-16,-3 1 1 0,1 0 0 0,0 2 0 15,0 3 6-15,1-1-4 16,-2 2 2-16,-3 2-3 0,2 2-3 0,-3 1 1 16,-3 3-1-16,-1 1 1 0,-1 2-2 15,-2 3 4-15,-1 2-2 0,-3 0 0 16,0-1 0-16,-1-1 1 0,-3-1 3 16,0 1-2-16,-1 0 3 0,0 0-3 15,2 1-3-15,-2 3 1 0,-2-1-1 0,2 1 2 16,-2-2-2-16,-1 0 1 0,0-4 0 15,-1-1 1-15,-5-3-1 16,2 1 0-16,-2-5 4 0,0 2-2 16,-1 0 2-16,-3-1-3 0,0-2-1 0,-2-1 0 15,-2-1-1-15,-1-2 2 0,-2-1-2 16,-2 2 2-16,-1-2 0 0,-2 3 0 16,-1-2-2-16,1 0 2 0,-1-3-2 15,0-2 1-15,1-3 1 0,-1-1 0 16,-2-2-1-16,0 1 3 0,-1-3 2 0,-3 1-3 15,0-2 2-15,0-1 0 0,0-2-4 16,-1-1 2-16,-1-4-1 0,-1 0-1 16,-1-4 3-16,0 0-1 15,-3-3 3-15,-1 0 0 0,0-1 2 0,-2-1 0 16,1-4 1-16,1 0-1 0,-1 0 0 0,0 0 2 16,-1 0 0-16,0-3 1 0,-1-3 0 15,-2-1-1-15,-2-2-4 16,0-1-2-16,2 2-1 0,0-2-4 15,0 0-21-15,1-1-66 0,1-4-170 0</inkml:trace>
  <inkml:trace contextRef="#ctx0" brushRef="#br0" timeOffset="3165.1593">25980 8810 202 0,'0'0'36'0,"0"0"-2"15,0 0-7-15,0 0-7 0,0 0-6 16,0 0-6-16,10-85-5 0,-26 67-3 15,-6-1-1-15,-10 1-1 16,-8 0-3-16,-5-1 0 0,-7 3 1 0,-3 1-2 16,0 3 1-16,-3 3-5 0,-1 4-3 15,-3 4-7-15,-3 1-2 0,-6 0 0 16,-3 4 2-16,-4 5 9 0,1 0 1 16,5 5 6-16,0 1 3 0,4 4 1 15,1 1-1-15,-1 7 1 0,-1 3-1 16,-2 9 1-16,-1 7-1 0,-3 5 1 0,1 7 1 15,-3 1-1-15,6 4 2 16,2-3-2-16,5 2 4 0,5-1-1 16,4 0 0-16,3 1 2 0,4 2-5 0,2 0-2 15,3 4 4-15,2-1-4 0,-1 0 4 16,2-1 0-16,4 1 4 0,1 0 0 16,3 3-2-16,4 1 0 0,4 3-2 15,2 2 0-15,6 2-1 0,4-2 1 16,3-2 4-16,3-1-1 0,3-2 1 0,3-1-1 15,0 1-3-15,6 1-1 0,4-1 2 16,4-1 0-16,2-3 3 0,7 0-2 16,3-5 3-16,6-5-1 0,3-4-2 15,1-3 0-15,3-1-1 0,2-4-1 16,-1-3 4-16,5-2-1 0,1 1-1 0,8-2 2 16,2 0-1-16,3-1-1 15,6-1 2-15,3-5-3 0,6 1-1 16,6-4 1-16,2-2 0 0,2-1-1 15,3-2 0-15,0-3 1 0,2-1 1 0,1-5-1 16,1-3-1-16,1-4 0 0,1-4 2 16,-2-4-4-16,-1 0 0 15,-6-10 0-15,-2-5-5 0,-5-5 3 0,-1-5 2 16,0-3-1-16,-3-6 1 0,0-5 0 16,-1-7 0-16,-1-6-3 0,-3-3 0 15,-2-4-3-15,0-7-1 0,-1-4 1 0,0-3-3 16,1-6 7-16,1-6 0 0,-1-4 2 15,-1-5 3-15,0-4 0 0,-4 3 4 16,-2-4-2-16,-4 1 1 0,-7-5 2 16,-5-4 1-16,-6-2 4 0,-10 0-1 15,-5-3-5-15,-11-4-3 0,-3-1-2 16,-8-3-2-16,-3 2 3 0,-12 5-3 16,-10 4 0-16,-5 6-2 0,-8 5-1 15,-6 1 5-15,-4 8-2 0,-7 9-8 0,-6 10-17 16,-5 11-93-16,-5 13-85 0</inkml:trace>
  <inkml:trace contextRef="#ctx0" brushRef="#br0" timeOffset="3982.9676">27750 8633 190 0,'0'0'23'0,"0"0"-8"16,84-50-1-16,-48 38-2 0,3 1-2 0,5 2-1 15,3 4-4-15,2 1 1 16,0 4-1-16,5 0 0 0,2 4 1 0,0 4 0 16,4 5-3-16,2 1 3 0,-1 1-2 15,1 2-2-15,-1 1 0 0,-4 3-1 16,-1 2 1-16,-2 2-1 0,-2 6-1 16,-4 4 0-16,-2 3-1 0,-2 7-1 15,-1 4 2-15,-1 2-1 0,-1 3 0 0,3 1 1 16,-1 4 5-16,-2-1-2 15,-2 5 2-15,-2 2-3 0,-6 3-3 16,-3 5 0-16,-4 3 2 0,-3 3 1 16,-3-2 0-16,-3 1 2 0,-1-2 1 0,-2 0-3 15,1 3 2-15,-4 1-3 0,1 5 0 16,-2 0 1-16,1-1 2 0,-3-4-3 16,-2-4 2-16,-1-3 0 0,-1 0-2 15,-2-3-1-15,0 1-1 0,0 0-1 16,-5-1 2-16,-2-2 0 0,-3-1 0 0,-6-5 2 15,0-4 2-15,-4-2 0 0,-3-1 0 16,-3-3-2-16,-2-2-2 0,1-2 0 16,-2-1 0-16,0 1-1 0,-2 0 0 15,0-1 2-15,-4-2-1 0,-2 0 1 16,-1-1-1-16,-3-4 2 0,2-3 2 16,-1-4-3-16,1-4 4 0,1-3-3 15,-4-4 3-15,0-5 2 0,-3-3 3 16,-2-5 6-16,-2-4 5 0,-2-5 3 15,-1 0 0-15,0-2-6 0,3-6-6 0,0 1-7 16,5-1-2-16,2 2-2 0,5 0-3 16,0 0-10-16,1-3-14 0,-2-2-23 15,-2-5-23-15,0-5-10 0,-5-11-26 16,-3-10-62-16</inkml:trace>
  <inkml:trace contextRef="#ctx0" brushRef="#br0" timeOffset="4480.9762">28095 8382 112 0,'0'0'24'16,"119"0"-6"-16,-55 3-3 0,2 6-3 15,5 4-3-15,0 6 0 0,0 4-3 16,-3 4 1-16,-2 7-3 0,-7 5-1 0,-8 7 0 16,-6 6-4-16,-9 9-1 15,-10 12-2-15,-8 7 2 0,-11 10 1 16,-7 4 2-16,-16 5 1 0,-15 1-1 15,-9 1-1-15,-11 3-1 0,-4-6 2 0,-1-6 1 16,4-7 2-16,1-11 1 0,5-7 0 16,1-7-2-16,3-3-3 0,3-6-11 15,6-3-53-15,8-8-96 0</inkml:trace>
  <inkml:trace contextRef="#ctx0" brushRef="#br0" timeOffset="5060.7306">28211 8582 70 0,'0'0'19'15,"94"45"0"-15,-41-15 1 0,5 5-5 16,6 7-2-16,2 6-1 0,5 9 1 0,3 5 1 15,0 5 5-15,-2 4 2 0,0 7 4 16,-4 5-5-16,-5 7-5 0,-6 10-7 16,-6 7-5-16,-3 8 0 0,-6 6 2 15,-2 3-2-15,-7 6 0 0,-5 4-1 16,-8-3-1-16,-7-5 0 0,-10-6 2 0,-3-10-3 16,-9-5-3-16,-8-6 3 15,-4-5 0-15,-1-6 2 0,-4-7 3 16,0-7 0-16,0-4 1 0,0-3 0 15,-2-5-4-15,-2 0 0 0,0-1-1 0,-4 0 2 16,-2-2-2-16,-5-3 1 0,-5-5-1 16,-3-5 2-16,-6-8 1 0,-4-6-1 15,-2-8 3-15,-4-6 0 0,1-6 1 16,-2-4 3-16,1-4 3 0,1-2 5 16,5-2 1-16,1 0 0 0,4-4 0 15,4-3-5-15,4 0-6 0,-1 1-1 16,4-4-5-16,0 3 3 0,1-2-2 15,1 0-3-15,-2-2-22 0,2-1-70 16,-2-3-146-16</inkml:trace>
  <inkml:trace contextRef="#ctx0" brushRef="#br0" timeOffset="8617.7114">26286 8872 214 0,'0'0'21'0,"0"0"-9"0,0 0-8 16,0 0-2-16,0 0-1 0,101-16-1 16,-69 20 1-16,3 8 1 0,3 6-2 15,3 3 2-15,1 6-1 0,4 1 3 0,3 4-1 16,-1 5-1-16,0 0 2 15,-1 4 2-15,-2 6-1 0,-1 3-1 0,-2 4 0 16,2 4-4-16,2 10-1 0,-3 3-1 16,1 6 4-16,-2 5-2 0,-2 0 3 15,0 3 3-15,-2 2-1 0,-3 2-2 16,-8 4-1-16,-5 2-4 0,-10 0 1 16,-7-1 4-16,-5-6 1 0,0-3-2 15,-10-5-1-15,-5-4-1 0,-3-4-1 0,-2-3 1 16,-3-3 0-16,1-9 1 15,-1-5 1-15,1-9 2 0,1-9 3 16,2-8 3-16,0-6 5 0,6-6 1 0,-1-6 0 16,6-3-1-16,4-3-3 0,-5-2-2 15,1 0-4-15,0-15-24 0,0-10-30 16,3-10-63-16,2-13-103 0</inkml:trace>
  <inkml:trace contextRef="#ctx0" brushRef="#br0" timeOffset="8964.7203">26865 8767 225 0,'0'0'8'0,"0"0"-1"15,113 72 1-15,-64-30-3 0,1 10 1 16,5 5-1-16,2 10 2 0,-3 5 1 16,0 10-1-16,-2 7 0 0,-4 11-5 15,-5 11 3-15,-5 7 4 0,-5 7-3 16,-5 1 0-16,-5 1-1 0,-7 2-7 16,-2-3 4-16,-5-4 2 0,-5-7 0 15,-1-9-2-15,-3-8 0 0,0-12-4 16,-4-10 2-16,-5-15 2 0,-4-8 3 15,-1-12 1-15,-3-11 2 0,0-7-1 0,3-6 0 16,1-7-2-16,0-3-1 0,-4-6-4 16,-3-1-22-16,-7-12-65 0,-3-12-116 15</inkml:trace>
  <inkml:trace contextRef="#ctx0" brushRef="#br0" timeOffset="9281.9805">26807 9040 224 0,'0'0'11'16,"90"23"1"-16,-32 6 0 0,8 12 0 15,9 11 5-15,5 12 0 0,2 11-6 0,-3 14 0 16,-5 6-11-16,-4 8 0 0,-5 5 4 15,-3 3 1-15,0 4-1 0,-2 2-2 16,-4 2-2-16,-4-3 1 16,-9-3 4-16,-5-7-2 0,-12-6 2 0,-7-6-3 15,-12-4-2-15,-7-7 1 0,-6-10 0 16,-10-8 2-16,-5-11-2 0,-2-12 1 16,-3-7 4-16,0-6-4 0,-1-8 4 15,1-7-2-15,-1-10-15 0,-1-5-35 16,-2-18-115-16</inkml:trace>
  <inkml:trace contextRef="#ctx0" brushRef="#br0" timeOffset="9581.1057">27031 8983 291 0,'0'0'6'0,"95"-3"2"0,-40 19-1 0,7 15-2 16,4 10 0-16,3 13 3 0,2 13-4 16,1 15-1-16,-2 14 3 0,-2 9-5 15,-6 12 0-15,-3 1 5 0,-5 6 0 16,-5 5 0-16,-4 3-1 0,-8 1-2 16,-5-4 0-16,-9-9 1 0,-10-8-2 15,-8-12-1-15,-5-11-2 0,-9-10 2 16,-9-12 0-16,-8-10 1 0,-4-14 0 0,-5-9 1 15,-2-11 0-15,1-11 1 16,-2-11-2-16,-3-4-9 0,-3-20-24 0,-1-13-36 16,-4-19-134-16</inkml:trace>
  <inkml:trace contextRef="#ctx0" brushRef="#br0" timeOffset="9832.9965">27337 9024 248 0,'0'0'13'0,"99"23"-1"0,-46 8-3 0,4 13 0 15,2 14 1-15,3 17-2 0,-1 13-1 16,-4 14-1-16,-8 10-1 0,-9 6 4 16,-9 3 0-16,-10 4-1 0,-11 1-3 15,-10-2-3-15,-3-3 4 0,-15-9-1 16,-6-11-1-16,-6-8 1 0,-3-11-5 0,-5-7 0 15,2-9-1-15,-2-11-2 0,4-10-3 16,2-12-13-16,2-13-24 16,2-13-57-16,1-10-96 0</inkml:trace>
  <inkml:trace contextRef="#ctx0" brushRef="#br0" timeOffset="10083.5041">27390 9025 289 0,'0'0'10'0,"111"46"0"15,-43-7 5-15,11 15-2 0,8 14-1 16,2 12-3-16,-1 16-4 0,-7 9-3 16,-13 8 4-16,-13 6-1 0,-15 4 1 15,-15 3-1-15,-12 3-5 0,-11-3 2 16,-4-3 3-16,-13-6-2 0,-6-10 0 15,-7-5-1-15,-5-9-5 0,-3-10 1 16,-5-10-7-16,-1-15-11 0,2-16-18 0,-1-13-25 16,-2-14-67-16</inkml:trace>
  <inkml:trace contextRef="#ctx0" brushRef="#br0" timeOffset="10336.6765">27378 9030 261 0,'0'0'10'0,"110"42"-1"0,-47 4 3 16,7 16-3-16,4 20-3 0,2 20 0 16,-3 15-6-16,-8 14 3 0,-12 13 3 15,-15 5 2-15,-12 2-3 0,-13-1 0 16,-9-7-2-16,-4-11 0 0,-14-9 0 0,-11-9-2 15,-8-11-2-15,-8-10 1 0,-3-14-3 16,-1-17 0-16,0-15-5 0,3-14-17 16,2-14-34-16,2-13-120 0</inkml:trace>
  <inkml:trace contextRef="#ctx0" brushRef="#br0" timeOffset="10583.6504">27777 9043 222 0,'0'0'11'0,"102"49"0"16,-46-2 0-16,3 20 0 0,0 17-2 16,-2 21-2-16,-9 19-2 0,-8 14 1 0,-10 11 1 15,-12 7-1-15,-11 5 1 16,-7 1 1-16,-9-3-2 0,-14-5-2 15,-8-8 0-15,-12-14-4 0,-9-9 1 16,-5-17 0-16,-8-12-3 0,-5-14-5 0,-1-11-8 16,1-13-30-16,4-14-53 0</inkml:trace>
  <inkml:trace contextRef="#ctx0" brushRef="#br0" timeOffset="10796.4049">28178 9526 192 0,'53'81'13'16,"-11"14"7"-16,-10 16 2 0,-16 16-2 15,-18 16-1-15,-31 17-5 0,-25 11-5 16,-30 8-3-16,-28 4-9 0,-27 3-65 0,-19-4-120 15</inkml:trace>
  <inkml:trace contextRef="#ctx0" brushRef="#br0" timeOffset="23161.272">14687 4441 119 0,'0'0'20'16,"0"0"-5"-16,0 0-4 0,0 0-3 15,0 0-1-15,0 0-1 0,0 0-3 16,0 0 1-16,0 0-2 0,32-9 1 15,3 8-1-15,3 1 0 0,8 0-1 0,5 0 1 16,5 0-1-16,5 0 0 0,2 0 3 16,2 0 0-16,3 1 0 0,-3 2-3 15,-3 0-1-15,-4 2-2 16,-4-2 0-16,-1 0 2 0,-1 0 0 0,3-3-1 16,0 0 1-16,6 0 0 0,1 0 0 0,3-2-1 15,3-2 1-15,-1-3 2 16,1 2 2-16,0-3 3 0,4 0 0 0,-1 2 0 15,-2 0-1-15,1 0 0 0,-3 2-2 16,-3-1-2-16,-2 2 0 0,-1 0-2 16,-2 0 1-16,-2 0-1 0,2 1 0 15,-1 1 0-15,6-1 0 0,-1-1 3 16,5 1-2-16,1 1-1 0,4 0 1 16,0-2 0-16,1 1-1 0,2-1 1 15,0 0 1-15,-2 0-1 0,2 2 0 0,-3-1 0 16,-1 1-1-16,2-2 1 0,-3 3 1 15,-2-2 0-15,0-1 1 0,-2-1 0 16,0 2 0-16,-2-3 0 16,-2 1-1-16,3-1 0 0,-3 1 1 0,2-1-1 15,3 0-1-15,-3 3 0 0,2-3 0 16,-1 1-1-16,-1 0 0 0,2 1-1 16,-1 0 0-16,-1 1 0 0,0 0 1 15,0 0-1-15,1 2 2 0,-6-1-1 16,0 1 0-16,-4-2 0 0,-4 2 0 0,0 0 0 15,-1 0 1-15,-3 0-1 0,2 0 0 16,3 0 0-16,1 0-1 0,6 0 1 16,0 0 0-16,1 0-1 0,-2 2 1 15,-1-1 0-15,-2 1 0 0,-2 0 1 16,-2-1-1-16,3 1 1 0,-2 2-2 16,4-1 1-16,-3-1 1 0,3 1-1 0,1 0 0 15,0-2 1-15,-2-1-1 16,1 2 1-16,0-2 1 0,-1 0-1 15,3 0-1-15,0 0 1 0,3 0-1 0,1 0 0 16,0 0 0-16,2 0-1 0,1 1 1 16,-2 0 0-16,1-1 0 0,-1 2 1 15,-2-2-1-15,0 2 0 0,-1-1-2 16,0 1 2-16,-1 2-2 0,0-1 2 16,-3-1 2-16,-3 1-2 0,1-2 1 0,-1 1-1 15,-5-2 1-15,0 1 0 0,-3-1 0 16,-4 0 2-16,-1 0-2 15,0 0 1-15,-3 0 0 0,1 0 2 16,-1 0 1-16,-1 0 2 0,-2-1 3 0,-2-2 2 16,-2-2 1-16,-2 1 2 0,-6-1 1 15,-4 2 0-15,-2-1 3 0,-7 2 0 16,0-2 1-16,2 0-2 0,-5 1-3 16,2-2-6-16,-6 4-5 0,1 0-3 15,-4 1-4-15,0-1-11 0,0 1-16 0,2 0-32 16,-2 0-174-16</inkml:trace>
  <inkml:trace contextRef="#ctx0" brushRef="#br0" timeOffset="31024.6317">10167 5818 56 0,'0'0'0'0,"0"0"1"0,0 0 4 16,0 0 2-16,0 0 6 16,0 0-2-16,0 0-3 0,0 0 3 0,41 0-1 15,-14 0 1-15,12 0 1 0,1-3-2 16,4-2 0-16,6-1-2 0,4 2-1 16,4-3-3-16,4 2 1 0,1-2 0 15,4-1-1-15,3 3-2 0,2-1 0 16,3-1 2-16,2 2-1 0,1-2 1 0,0 2 1 15,1-2-2-15,-1 3 0 0,-2 0-1 16,-1 2-1-16,0 1 1 0,2-1 1 16,1 0-1-16,0 2 1 0,6 0-1 15,1 0 0-15,0-1 1 0,1 1-1 16,2-2 0-16,3 0-1 0,-1 0 2 16,-1 0-1-16,-3-1 1 0,-3 2-2 15,-4-2 1-15,-3 3-2 0,1 0 0 16,-2 0 0-16,-3 0 0 0,1 0 1 15,-1 0-2-15,-1 0 1 0,0 0 0 0,-2 0 1 16,0 3-1-16,1-3-1 0,-2 0 2 16,3 0-1-16,2 0 1 0,3 0 1 15,0 0-1-15,3 1-1 16,1-1 1-16,0 0 0 0,-2 1-1 0,1-1 1 16,0 0-1-16,0 2 0 0,-5 1-1 15,2 0 0-15,-2-1 0 0,-1 1 1 16,0-1 0-16,1-2 1 0,1 1 1 15,2-1-1-15,2 0 2 0,1 1 0 16,-2 0-1-16,-3-1-1 0,2 2 0 0,-2-2 0 16,5 0-1-16,1 2 1 0,4-2 0 15,2 0-2-15,-2 0 1 0,-2 0 0 16,-4 0 1-16,0 0 1 0,-3 0-2 16,2 0 1-16,0 0 1 0,3-2 0 15,0 0 1-15,1 1-2 0,-1 0-1 0,-4 1 1 16,2-1-1-16,-3 1-2 0,-1 0 1 15,-1 0 1-15,0 0-2 16,-1 0 4-16,2 0-2 0,-1 0-2 16,-5 0 2-16,-3 0-1 0,-1 0 1 0,0-2 0 15,3 0-1-15,2 1 1 0,3-1-1 16,3 0 1-16,-2 1-1 0,0 0-3 16,-2-1 4-16,-4 0 0 0,-3 1 0 15,-2 0 1-15,-3 1-1 0,-1 0 0 16,1 0 0-16,-1 0 0 0,2 0 2 0,-5 0-2 15,-1 0 0-15,-3 0 0 0,-4 1 1 16,-6-1-1-16,-4 0 2 0,-4 0-1 16,-3 0 2-16,-4 0 0 0,-1 0 0 15,-7-1-1-15,-2-2 1 16,2 1 0-16,-7 1 1 0,5-3 3 0,-7 3 5 16,-5 0 4-16,4-2 5 0,-4 1 1 15,-1 0-1-15,1 0 0 0,-5 2-4 16,0-1-1-16,2-2-3 0,1-2-2 15,0 3 0-15,0-1-2 0,-3 3-1 16,0-2-2-16,0 2-1 0,2-1-2 0,-2-1-1 16,2 0-2-16,-2 1 0 0,2 0-2 15,-2-1 0-15,0 0-1 0,1 1-1 16,-1 0 0-16,0-2-5 0,2 3-7 16,-2-1-12-16,0 1-3 0,0 0-6 15,1 0-15-15,-1 0-56 0,6 0-100 0</inkml:trace>
  <inkml:trace contextRef="#ctx0" brushRef="#br0" timeOffset="47964.2392">16943 6897 84 0,'0'0'26'0,"0"0"-3"15,0 0-5-15,0 0-3 0,0 0-7 0,0 0-6 16,0 0-5-16,0 0-4 0,0 0 1 15,0 0 1-15,-32-21 6 0,32 21 1 16,6 5 2-16,11 2 1 16,11 4 1-16,5-2 0 0,9-3-3 0,9 0 1 15,5-3-3-15,5 0 0 0,4-1 0 16,3-2 0-16,2 0 2 0,2 0-2 16,1-2 1-16,3-4 1 0,2 1 1 15,4-1 0-15,1 3-2 0,2-1 2 16,5-1-2-16,-1 2-1 0,4-2 1 15,2 2-1-15,1-1 0 0,2 0 0 16,2-3 0-16,-2 3 2 0,-1-1-1 16,0 2-1-16,0 0 0 0,1 0 1 15,0 2-2-15,1-2 1 0,-2 0 1 0,1 0 1 16,0-2 0-16,1 1 1 0,-1 1-1 16,0-1-1-16,-2 3 0 0,-4-1 0 15,-2 2 0-15,-3-1 2 0,-3 1-3 16,-3-2 0-16,-4 1-1 0,-3-2 0 15,-3 1-1-15,-7-2 2 0,-3 0 0 0,-8 0 1 16,-7 1 1-16,-7-1-1 0,-7-1 3 16,-4 0 1-16,-12 1 1 0,1-1 1 15,-1 2 0-15,-5 0 1 0,4-3-1 16,-6 3 2-16,-1-2-2 0,1 2 0 16,-6 1 1-16,4-3-4 0,-4 3 2 15,1-1-1-15,1 2 0 0,-5 1-1 16,0-2 1-16,0 2 0 0,1 0-5 15,0-1 1-15,1 1-3 0,-2-2-8 16,1 2-5-16,1 0-4 0,4 0-18 0,8 0-80 16,7 3-82-16</inkml:trace>
  <inkml:trace contextRef="#ctx0" brushRef="#br0" timeOffset="49137.0364">26085 7231 93 0,'0'0'15'0,"0"0"1"0,0 0-2 0,0 0 3 15,0 0 3-15,0 0 0 0,0 0-1 16,0 0-2-16,0 0-7 0,-10-10 0 16,10 10-4-16,0-4-2 0,9 1 0 15,1-2-2-15,7 3 2 0,2-1-1 16,4 1 0-16,11 1-2 0,-1 1-1 0,6-2 0 15,3 0 0-15,3 0 1 0,5-3-3 16,2 1 3-16,2-1-2 16,-1 2 2-16,4 0-1 0,-2 0 1 15,2 1-2-15,0-1 1 0,-2 2 0 0,3-1 0 16,-2 1 0-16,0-1 0 0,-1 0 0 16,-2 2-1-16,0-2 2 0,0 1 0 15,-1-1 0-15,-2 0 1 0,0-1 1 16,-3 1 0-16,0-2 1 0,-3 1 1 15,2-2-1-15,-1 1 0 0,4 0-2 0,4 1-1 16,3-3-1-16,4 3 1 0,2-1-1 16,4 0 1-16,0 1 1 0,-3 0-1 15,-2-1 2-15,-4 3-2 0,-1 0 2 16,2-3 0-16,-2 3-2 0,4 1 2 16,-1-2 0-16,2 2 2 0,-1-3 0 15,1 1 0-15,3-2 2 0,-2 0-1 16,2-1 0-16,1 0-3 0,3 1 1 15,5 1-2-15,4 1 3 0,4-2-1 16,4 1 1-16,-1 1-2 0,1 1-1 0,-1 1 0 16,-4-1 0-16,2-3-1 0,-1 3 4 15,0-3-3-15,2 2 0 0,-3 1 2 16,-1-3-3-16,2 3 0 0,0-1 0 16,4 1-1-16,6 1 3 0,6 0 0 15,8 0-2-15,3 0 0 0,1 0-1 16,3 0 0-16,-1 0 4 0,-2 3 2 0,-5 0-1 15,-9 1 0-15,-8 1-5 16,-13-2 1-16,-9 0 0 0,-9-2 2 16,-10-1-1-16,-7 0 3 0,-5 0 0 0,-2 0 0 15,-2-2 5-15,0-3-5 0,2 1 3 16,0 2-3-16,-5 1-9 0,-1 1-5 16,-8 0-20-16,-1 0-45 0,-7 0-144 15</inkml:trace>
  <inkml:trace contextRef="#ctx0" brushRef="#br0" timeOffset="50544.1298">1288 8667 128 0,'0'0'0'0,"0"0"0"16,0 0 2-16,0 0 1 0,0 0 1 0,0 0 2 15,101-48 1-15,-70 40 1 16,-1 1 2-16,2 2-2 0,4-1-3 15,4 0-2-15,1 0-3 0,4 1 2 16,1 0-2-16,2 3 1 0,4-2-1 0,-2 2 1 16,5-3-3-16,5 1 2 0,6 0 1 15,8-2-1-15,5 0 5 0,1 1-2 16,5-1 3-16,-4 0 2 0,-4 0-2 16,2 1-1-16,-3-2 0 0,3 1-3 15,4 2 3-15,2-1-2 0,9 2 2 0,-1 0-4 16,-1 0 0-16,-1 0 1 15,0 1-1-15,-1-1 0 0,1 2 0 0,3-2-1 16,3 1 0-16,0-1 0 16,0 2 0-16,2-2-1 0,1-1 0 0,3 0 2 15,4 1-1-15,-3-2 0 0,4 1 0 16,-3-2 0-16,-4 1-1 0,7-1 1 16,-2 0 1-16,4 2-1 0,0-1 1 15,-2 0 0-15,3 3-1 0,1-2 0 16,-1 3 0-16,2-1-1 0,-2 2 2 0,-1 0-1 15,-3 0-1-15,3 0 1 16,-1 0-1-16,2 0 2 0,-4 0-2 16,4 0 1-16,-5 0-1 0,4 0 2 15,-2 0 0-15,2 0-1 0,3-3 0 0,-2 2 0 16,-1 1-1-16,2 0 1 0,2 0-1 16,0 0 1-16,0 0 0 0,-1 0 0 15,0 0 1-15,1 0-2 0,2 1 1 16,1-1 0-16,0 0 0 0,4 0 1 15,-1 0-2-15,3 0 1 0,2 0 0 0,-1 0 0 16,5 0 2-16,1 0-2 16,1-2 0-16,1 0 0 0,3-3-1 0,-1 2 1 15,-2 0 0-15,-1-1 0 0,-2 1 0 16,0 0 2-16,-2-1 2 0,-1 1 1 16,-2 0-1-16,2 0-1 0,-3 1 0 0,0 0-2 15,1 0 2-15,2 1-1 16,1-1-1-16,-1 0 2 0,4 1-3 15,-1 1 0-15,-5-1-2 0,3 1 2 16,-1 0 0-16,-3-1 2 0,0 1-2 0,-3-2 0 16,-5 0 1-16,-6 1-1 0,-7-1 1 15,-10 1 0-15,-5-3 0 0,-11 3 2 16,-9-3-2-16,-9 1 1 0,-10-2 0 16,-5 0 1-16,-10 1-1 0,-3-1 1 15,-11 2-1-15,-1 0-1 0,-8 1-2 0,-1-2-6 16,5 1-12-16,-5 0-155 15</inkml:trace>
  <inkml:trace contextRef="#ctx0" brushRef="#br0" timeOffset="93711.2637">2921 12039 193 0,'0'0'14'0,"0"0"3"0,0 0-1 16,0 0-1-16,0 0-3 0,0 0-5 0,0 0-7 15,0 0-12-15,0 0-5 16,-2-14-3-16,4 14 0 0,9-2-1 16,12 2-12-16,11 0-115 0</inkml:trace>
  <inkml:trace contextRef="#ctx0" brushRef="#br0" timeOffset="95027.7354">17973 11008 340 0,'0'0'34'0,"0"0"-3"0,0 0-6 16,0 0-3-16,0 0-5 0,0 0-2 15,0 0-1-15,0 0-1 0,0 0-4 16,0 0 0-16,0-32-1 0,0 30-4 16,0 1-1-16,0-1-1 0,0 1-3 15,0-1 0-15,0 2-3 0,0-1 0 16,0 1-1-16,1 0 2 0,-1 0 0 0,2 0 2 15,2 0-1-15,0 0-1 0,2 7 2 16,3 4 0-16,-2-3 1 0,0 5 0 16,1 1-1-16,-3-1 1 15,5 6-1-15,-1-4 1 0,-2 0-1 0,1 0 1 16,-1-4 1-16,-1 1 0 0,1 0 0 16,-1-4 0-16,2 6 0 0,-1-3 0 15,-1-3-1-15,3 3 2 0,-6-5 2 16,4 1-2-16,-1 0 2 0,-5-4-1 15,2 1-2-15,0-3 1 0,0 3 1 0,0-3 1 16,0 2 2-16,3-3 1 0,8 0 2 16,8-1 0-16,8-10-6 0,6-5 4 15,8-7-6-15,12-8 2 16,8-7-1-16,11-9 0 0,4-7-1 0,8-6-1 16,4-3 2-16,2 1-1 0,-2 3 1 15,-4 7-1-15,-9 4 2 0,-12 8-1 16,-9 5-5-16,-8 4 4 0,-12 6-3 15,-5 3 4-15,-6 4 3 0,-10 6 1 16,-1 3-2-16,-8 3 1 0,-4 3-2 0,1 1-1 16,-4 2 1-16,0 0-2 0,0 0 0 15,0 0 0-15,2 0 0 0,-2-1-1 16,0 1-1-16,0-2 0 0,0 2-6 16,0-2-4-16,0 2-3 0,-3 0-8 15,-12 2-25-15,-6 9-47 0,-10 3-156 0</inkml:trace>
  <inkml:trace contextRef="#ctx0" brushRef="#br0" timeOffset="98221.2686">16883 12430 255 0,'0'0'26'16,"0"0"-4"-16,0 0-1 0,0 0-2 0,0 0-2 15,0 0-3-15,0 0 2 0,0 0 0 16,0 0-1-16,-8-48 3 0,8 43-4 16,0 5 1-16,-1-6-3 0,1 1-1 15,0-1 0-15,0 1-1 0,0 5-4 16,-2-1-1-16,2 1 0 0,0-1-4 16,0-1 2-16,0 1 1 0,0-6-2 15,0 0 1-15,0 1 0 0,0 1-1 16,0 5-1-16,0-1 0 0,0 1 2 15,0-2-3-15,0 1 1 0,0-1 1 0,0 0-2 16,0 1 1-16,0 0-2 0,0-2-1 16,0 3 0-16,0-2-2 0,0 1 0 15,0-1 1-15,0 0-1 16,0 2-1-16,0-1 3 0,2 1-2 0,-2 0 2 16,4 0-2-16,1 0 2 0,3 5 0 15,4 3 1-15,-4 2 1 0,5 3-1 16,-3 1 0-16,1-1 0 0,0 2-3 15,1 0 3-15,0 0 1 0,0 2-1 16,-1-2 1-16,0 0 0 0,1 0 0 0,-5-6 0 16,0 2 0-16,3-1 1 0,-1 1 5 15,-2 0-5-15,2-1 6 0,-2-3-6 16,0-2 1-16,1 1-1 0,-1-1 1 16,1 0 1-16,0-3 1 0,0 1 1 15,4-1-2-15,4-2 1 0,4 0 2 0,7-3-2 16,2-7-5-16,6-5 4 0,4-5-5 15,6-5 3-15,10-5 1 0,4-3-2 16,9-8 1-16,6-3 0 16,1-5 1-16,0-1-1 0,-4 3 0 0,-7 2 1 15,-8 5 2-15,-6 7-3 0,-6 2 2 16,-9 8-1-16,-8 2 0 0,-5 4 1 16,-9 7-1-16,-3 1 1 15,-1 3-1-15,-6 2-1 0,0 3 0 0,-3 1-1 16,0 0 0-16,0 0-1 0,1 0-1 15,-1 0-3-15,2 0-4 0,-2-2-2 0,0 2-9 16,1-1-3-16,-1 1-4 16,0 0-18-16,0 0-23 0,0 0-25 15,-10 8-101-15</inkml:trace>
  <inkml:trace contextRef="#ctx0" brushRef="#br0" timeOffset="98699.7574">17420 12109 301 0,'0'0'40'0,"0"0"-9"0,0 0-7 15,0 0-6-15,0 0-9 0,0 0-3 16,0 0-12-16,0 0-1 0,0 0-1 15,-14-27 2-15,14 27 4 0,2 12-1 16,3 8 2-16,5 9-1 0,-4 5-1 0,0 4 2 16,0 4 1-16,-2 1 0 0,2-3-1 15,-2-3 1-15,2-4-1 16,0-6 1-16,0-5 0 0,1-9 0 0,0-2 2 16,2-2 4-16,6-4 3 0,9-2 10 15,9-3 4-15,16-11-1 0,12-10-4 0,14-8-5 16,6-7-7-16,7-7 0 15,2-5 0-15,-1 1-1 0,1-1 3 16,1 3 1-16,-5 5-1 0,-5 2 1 16,-13 8 2-16,-11 3-3 0,-11 6 2 0,-11 4-2 15,-9 2-2-15,-10 4 0 0,-7 5-2 16,-2 1 0-16,-3 4-1 0,-1-2-1 16,2 2 0-16,-5 1-1 0,0-2-1 15,0 2 0-15,1 0 0 0,-1-2-1 16,2 2 1-16,-2 0 0 0,1-1 0 0,-1 1-2 15,0 0-6-15,2 0-3 16,-2 0-10-16,3 0-22 0,0 5-64 16,2 7-143-16</inkml:trace>
  <inkml:trace contextRef="#ctx0" brushRef="#br0" timeOffset="101099.9391">20499 12800 129 0,'0'0'37'16,"0"0"-5"-16,0 0-3 0,0 0-2 16,0 0-4-16,0 0-2 0,0 0-4 15,0 0 1-15,0 0-7 0,-43-27-3 16,43 26-4-16,0-4-4 0,7-3 0 15,9-1 1-15,7-1-1 0,4 2 0 16,4 2 0-16,-1 2 0 0,2-1-1 0,-3 2 0 16,-4 0-1-16,-5 1-1 0,-3 2 3 15,-5-1-1-15,-1 1 1 0,4-2 1 16,-9 2-1-16,-1 0-1 0,-5 0 0 16,5 0-2-16,2 0 2 0,-3 0 0 15,5 0 0-15,-5 2 0 0,4 4 1 0,1 5-1 16,-4-4 1-16,2 5 0 15,-1 3 1-15,0 4-1 0,2 7 1 0,0-1 2 16,-4 5-2-16,2 1 1 16,-2 2-1-16,2 2-1 0,-2 2 1 0,0 1 1 15,1 2 1-15,-1 3 0 0,-1 3 2 16,0-1-4-16,-1 1 2 0,-2-1-4 16,1 1 2-16,-1-1-1 0,3 2 0 15,-2 0 0-15,2 3 0 0,1 2 0 16,2 0 1-16,0-4 1 0,1-1-1 0,2-1 4 15,-2-2-2-15,-1-1 2 0,1-3 0 16,0 0-3-16,-1-3 3 16,0-1-4-16,1 0 1 0,1 1-1 15,1 1 1-15,0-1-2 0,-1 0 1 0,1 0-1 16,-3-4 1-16,2 0 0 0,-3-2 0 16,1-3-2-16,3 0 3 0,-3-2-2 15,-1-4 1-15,1-2 1 0,0 0 0 16,-2-7 3-16,1 1-1 0,-3-3 4 15,1-1-8-15,0 1 2 0,-1-7 0 0,-1 5-1 16,1-4 2-16,-1 0-2 0,1-2 0 16,-2-3 0-16,0 0 0 0,0 0 0 15,1 3 0-15,-1-2 2 0,2 0-1 16,-2 1 1-16,0 0 2 0,1-1-1 16,-1-1 3-16,0 2 3 0,2-2 2 15,-2 1 4-15,0-1-1 0,0 2-2 16,0-2-2-16,0 2-3 0,0-2-2 15,0 1-2-15,-5 1 1 0,-11 1-4 16,-10 1-1-16,-12 1 1 0,-6 2-3 0,-4 1 2 16,-6 0 0-16,-5 4 0 0,-2-2 0 15,-4-1 0-15,-3 2 1 0,-5-2-1 16,-1 2 0-16,-5 1-1 0,0-2-1 16,0 1 2-16,5-2 3 0,4-3 3 15,10-1 2-15,8-4 1 0,11-1-3 0,14 2-2 16,4-2-1-16,11 0 0 0,4 0 1 15,-4 0-2-15,6 0-1 0,0 0 1 16,-1 0-2-16,7 0 1 16,-1 0-2-16,1 0-5 0,-2 0-10 0,1 0-25 15,-1 0-61-15,2 0-156 0</inkml:trace>
  <inkml:trace contextRef="#ctx0" brushRef="#br0" timeOffset="105845.1599">11737 1698 103 0,'0'0'27'0,"0"0"-7"16,0 0-14-16,0 0-1 0,0 0-1 15,0 0 1-15,0 0 5 0,84-3-1 0,-26 6 2 16,13-1-3-16,14 1-1 0,11-1-2 15,9-2-3-15,8 1 2 16,0-1-3-16,-3 2 1 0,-5-2 1 16,-6 0-2-16,-8 0 3 0,-6-3-2 0,-8-2-1 15,-11 0 1-15,-8 2 1 0,-7 0 0 16,-9 0 2-16,-6-2 1 0,-4 2 3 16,-11 1 2-16,-2-1 3 0,-9 1 2 15,0-3 3-15,2 2 1 0,-8 0-1 16,2-3-2-16,0 3-2 0,0-3-1 0,1-1-3 15,-4 3 1-15,-2 1-2 0,-1 3 0 16,3-4-4-16,-2 0 0 16,1-1-2-16,-1 0-3 0,-1 5 1 15,0-1-2-15,0 1-2 0,2-2 2 0,-2 1 0 16,0-1 2-16,1 1-2 0,-1 1 0 16,0-2 0-16,2 2 0 0,-2-1 0 15,0 1 0-15,0-2 0 0,1 2-2 16,-1-2 1-16,0 2-1 0,0-1 1 15,0 1 1-15,2-2-1 0,-2 2 0 0,0-1-4 16,0 1-5-16,0 0-12 0,0 0-5 16,4 0-8-16,-1 14-36 0,4 4-150 15</inkml:trace>
  <inkml:trace contextRef="#ctx0" brushRef="#br0" timeOffset="107000.14">28900 1736 138 0,'0'0'22'0,"0"0"-8"0,0 0-2 16,0 0-3-16,0 0-2 0,96-78 0 15,-44 66-1-15,20 4 0 0,14 0 0 16,19 1-1-16,14 2-3 0,11 2-1 16,8 0 2-16,5 3 0 0,3-2 0 15,-4 2-1-15,-4 0-2 0,-7-1-1 16,-11 1 2-16,-15-2-1 0,-14-1 1 15,-14-2 1-15,-15 0 2 0,-14-1 1 16,-8-1 1-16,-8 0 3 0,-13 1 5 0,-3-2 5 16,-8 4 1-16,0-4-3 0,0 2-3 15,-5 3-6-15,2-5-2 0,-3 5-5 16,0-1-5-16,1 1-19 16,-3 3-44-16,0 0-152 0</inkml:trace>
  <inkml:trace contextRef="#ctx0" brushRef="#br0" timeOffset="111899.4357">21854 16536 119 0,'0'0'32'16,"0"0"4"-16,0 0-8 0,0 0-8 0,0 0-1 15,0 0 0-15,0 0-1 0,0 0-1 16,0 0-5-16,0 0-6 0,-40-14-2 16,40 14-1-16,0-3-2 0,0 3-2 15,0-1 3-15,14-2 1 0,5 0 0 16,10-2 2-16,1 0 1 0,5 0-3 0,4 0 5 15,1-1-7-15,1 3 5 16,1 3 2-16,-2 0-6 0,-1 0-2 0,2-3-1 16,-2 3-5-16,1 0 7 15,4 0 3-15,-1 3-3 0,2 0 6 0,1 1-7 16,1-2 2-16,0 0-2 0,1-2-2 16,-3 0 2-16,0 0-5 0,-1 0 5 15,0 0 1-15,1 0 0 0,-2 0 4 16,2 0-4-16,-2 0-3 0,-2 0 2 15,1 0-1-15,-3 0 3 0,0 0 1 0,3 0-2 16,0 3 1-16,5-3-4 0,3 0 4 16,0 0 0-16,-2 0-2 0,1 0 2 15,-1 0-1-15,-1-3 0 0,0-1-5 16,-1-2 4-16,0 5-5 0,-2-2 4 16,1 3 7-16,-1 0-6 0,0 0 7 0,0 0-7 15,-1 0-5-15,-1 0 6 16,-1-3-4-16,0 0 3 0,1 1 0 15,3-2 0-15,-3 3 0 0,2 1 0 16,-3-2 0-16,0 2 0 0,-1 0-2 0,-3 0 2 16,1 0 0-16,0 0 0 0,2 0 0 15,1 0 0-15,2 0 0 0,2 0 2 16,0-2-2-16,-1-1 1 0,0 0 0 16,1 1 0-16,0-2 0 0,1 1-1 15,-3 3 0-15,2-3 0 0,-2 3 0 0,-2 0 0 16,-3 0-1-16,0 0 1 15,0 0 0-15,1 0 0 0,0 0 1 0,2 0-1 16,-1 3 0-16,-1-3 2 16,2 0-2-16,-2 0 2 0,1 0-2 0,3 0 1 15,1 0 1-15,0 0-1 0,2 0 2 16,-1 0-3-16,1 0 0 0,0 1-1 16,2 2 1-16,-2 0 0 0,0-1 2 15,-4 0-2-15,2-2 0 0,-4 1 2 16,2-1-2-16,1 0 1 0,1 0 1 0,3 0 1 15,1 0-1-15,1 0 1 16,-1-1 1-16,0-1-3 0,1 2 0 16,-3 0 1-16,2 0 1 0,-2 0-2 0,0 0 0 15,-3 0-1-15,0 0 1 0,0 2 0 16,-1-2-1-16,1 0 1 0,0 0-1 16,-1 0 1-16,4 0 0 0,-1 0 1 15,2 0-1-15,1 0-1 0,3 0 0 16,-2 0 2-16,-3 0 0 0,0 0 0 15,-2 0 1-15,-2 0-2 0,1 0-1 0,-2 0 1 16,-1 0 0-16,3 0 0 0,-1 0-1 16,2 0 1-16,-2 0-1 0,3 0 0 15,1 0 0-15,4 0-1 0,0 0 1 16,0 0 0-16,0 0 0 0,-1 0 0 16,-1 0 0-16,-1 0 0 0,-1 0 0 15,-1 0-1-15,-3 0 2 0,1 0-1 16,-2 0 0-16,1 0 0 0,0 0 0 15,3 0 0-15,2-2 1 0,1 0 1 16,3 2-2-16,-1-3 0 0,0 0 0 0,1 2 1 16,1-2-2-16,1 0 2 0,0 1-1 15,1-1 2-15,-3 2 0 0,-1 1-2 16,-3 0 0-16,-2 0 1 0,-1 0 0 16,-4 0-1-16,-1 0 0 0,-1 0-1 15,1 0 1-15,0 0 1 0,0 0-1 0,3 0 0 16,1 0-1-16,1 0 0 0,2 0 1 15,0 0-1-15,5 0 2 16,-1 0 1-16,1 0 0 0,0-2 2 16,-2 1-1-16,-4-1-1 0,-3 1 0 0,-1-2-1 15,-1 1-1-15,-1 1 1 0,1-1-1 16,1 0-1-16,-1 0 1 0,3 1 0 16,1-3 0-16,3 1 1 0,0 0 2 15,3 0 0-15,1 1 2 0,1-2 0 16,3 1-2-16,0 1 0 0,0-1 1 0,0 0 0 15,-3 3 0-15,-3-1 1 0,-4 1-3 16,-3-3 1-16,-3 3-1 0,-2-2 0 16,0 2 5-16,-1-1-3 15,0 1 3-15,-1-2-1 0,-1 2-3 0,-2-1 0 16,-2-1-1-16,1 0 1 0,-3 1-1 16,1 1 1-16,-1-2-1 0,1 2 0 15,0-1 0-15,-1 1-1 0,-4-1 1 16,-8 1 3-16,1-2-1 0,1-1 1 15,-8 2 0-15,5-3-1 0,-6 1 0 0,2 0-1 16,-1 1 0-16,1-2-1 0,-1 1 1 16,1 2-1-16,0-3-1 0,-7 3 0 15,5 0 0-15,-4-1 0 0,-1 1 2 16,1-1 1-16,-5 2-3 0,0 0 0 16,0 0-2-16,2 0-5 0,-1 0-4 15,7 0-11-15,-1 0-60 0,9 0-187 16</inkml:trace>
  <inkml:trace contextRef="#ctx0" brushRef="#br0" timeOffset="112779.8907">1446 17655 85 0,'0'0'0'16,"0"0"6"-16,0 0 8 0,0 0 7 15,0 0 1-15,0 0-4 0,0 0-2 0,0 0-2 16,0 0 3-16,-38 3 1 15,57-2-2-15,18 1-1 0,14-1 3 16,7-1 0-16,13 0-2 0,7 0-2 16,10 0-7-16,9 0 1 0,12 0 1 0,8-3-2 15,4-1 6-15,8-1-1 0,5-3-2 16,8 1 0-16,7-4 0 0,7 2-3 16,3-3 1-16,3-3-1 0,-4 2-2 15,-4 0 0-15,-3 4-2 0,-5-3-3 16,-4-2 1-16,-8 3 4 0,-4 1-2 15,-10-3 1-15,-8 3 2 0,-14 1-1 16,-7 0 1-16,-16 0 2 0,-14 0 2 16,-15 3-2-16,-15 1 2 0,-14 0 0 15,-7 4-3-15,-7 0 1 0,3-1-1 0,-1 0-1 16,-5 2 2-16,0 0-5 0,0 0 1 16,2 0-1-16,-2 0-4 0,0 0-8 15,0 0-9-15,-7 8-34 0,-9 7-186 16,-12 7-4-16</inkml:trace>
  <inkml:trace contextRef="#ctx0" brushRef="#br0" timeOffset="114910.6026">20006 16506 381 0,'0'0'50'0,"0"0"-11"0,0 0-12 15,0 0-11-15,0 0-10 0,0 0-3 0,0 0-8 16,0 0-2-16,0 0-2 0,-9-23-1 16,8 35 10-16,0 8 0 0,-1 7 4 15,2 3-6-15,0 5-1 0,0 1 2 16,2-2-1-16,2 4 1 0,1 6-2 16,0-1 2-16,1 4-1 0,-1-5 1 0,1-6 0 15,0-2 0-15,3-5 0 16,-2-6 2-16,-1-8-1 0,1-3 1 15,0-1 2-15,-1-7 2 0,0 4 2 16,0-3 6-16,1-1 0 0,3-1 1 0,6 0 0 16,3-3-3-16,9 0 0 0,4 0-3 15,4-8-2-15,7 1-2 0,3-1-1 16,-1 1-3-16,1 2 1 0,-3-2 0 16,-1 0-1-16,-1 3 2 0,-4-1-2 15,0 1 0-15,-4-3 0 0,-9 3 0 0,-4 1 0 16,-8 2 1-16,-6-2 1 0,5-1-1 15,-6 3 0-15,2-4 1 16,0-1-1-16,0-2 1 0,-1 3 2 16,-3 2-3-16,0-7 1 0,-2 8-1 0,1-6 2 15,-2-4-1-15,0-2-1 0,0-4-1 16,-7-7 1-16,-6 4-1 0,0-1 0 16,-7 0 0-16,-4 1 0 0,-2 0 0 15,-3 1 1-15,2 2 1 0,1 3 1 16,4 3-1-16,8 4-2 0,5 2 0 0,6 5-2 15,3 1 2-15,0-2-3 0,0 2 0 16,0 0-2-16,-3 0 1 0,3 0 0 16,0 0 0-16,4 9 2 15,7 1 1-15,5 7-1 0,4 2 2 0,1-1-2 16,0 1 1-16,0 3-1 0,1 2 1 16,0 0 0-16,-3 2-1 0,1 0 1 15,-1-2 1-15,1 1-2 0,-1-3 0 16,0-1 1-16,-2 1 0 0,0-2 0 15,1-4 0-15,-1 2 0 0,-3-5 0 0,-3-3 0 16,0-1 0-16,-5-3 0 0,-3-4 0 16,0 1 0-16,-3-3-1 15,0 0 1-15,0 0-3 0,0 6 4 0,-2 5-1 16,-10 1-1-16,-6 6 1 0,-5-6-3 16,-5 3 0-16,0 0-6 0,1 2-7 15,1-1-11-15,6 0-55 0,7-2-52 16,4-9-90-16</inkml:trace>
  <inkml:trace contextRef="#ctx0" brushRef="#br0" timeOffset="115600.6841">21594 17009 459 0,'0'0'50'0,"0"0"-14"15,0 0-12-15,0 0-10 0,0 0-5 16,0 0-5-16,-6-78 0 0,6 78-4 16,0-2-3-16,0 2 0 0,-1 0-5 15,1 0 2-15,0 0 3 0,0 14 0 16,0 5 2-16,0 7-2 0,0 2 0 0,0-4 1 15,1 0 0-15,2 2 1 0,1-3 2 16,2 1-2-16,3-1 1 16,-1-3-1-16,3-1 3 0,0-1 16 15,1 2-18-15,1-6 19 0,-3-5-18 0,0-2 1 16,-1-2-1-16,1-5 5 0,4 0-1 16,0 0 1-16,4-7 4 0,-1-7-24 15,-2-2 20-15,1-4-19 0,-5 0 15 16,1 0 2-16,-5-1-5 0,-3 7 3 15,1-1-1-15,-2-2 1 0,0 4 0 0,0-4-1 16,-2 5 0-16,-1 6 0 0,2-3-1 16,-1 2 0-16,-1 3-1 0,2 0 0 15,-2 4-1-15,0 0-1 0,0 0-2 16,0 0-4-16,2-3 1 0,-2 3 2 16,1 0 3-16,1 0 1 0,1 10 3 0,1 7-4 15,1 4 3-15,0-1-1 16,4-1-1-16,-2 1 1 0,3 0 1 15,3-2-1-15,0 2 1 0,5 1 16 16,-2 0-18-16,2-2 20 0,-2 1-7 0,3-4-9 16,-3 1 10-16,-3-9-14 0,-1 1 1 15,-4-5 2-15,4-1 0 0,-2 1 0 16,2-4-1-16,5 0-1 0,0-7 1 16,1-4 1-16,-1-2-13 0,-2-4 11 15,-1-1-12-15,-4-5-7 0,-1 2 16 16,-5-5-19-16,-4 3 15 0,0 2-1 15,-1 1 1-15,-8 0 0 0,-1 5-1 0,-5 0 4 16,-1 3-4-16,-2 2-5 0,3 5-5 16,-1-2-9-16,5 6-18 0,-2 0-19 15,1-1-30-15,6 1-66 0</inkml:trace>
  <inkml:trace contextRef="#ctx0" brushRef="#br0" timeOffset="115992.577">22414 16874 313 0,'0'0'55'15,"0"0"-13"-15,0 0-16 0,0 0-13 16,0 0-10-16,0 0-7 0,0 0-2 15,0 0 0-15,0 0 0 0,-2-10 5 0,2 19-3 16,6 6 2-16,1 8 2 0,1-3 0 16,-1 3-1-16,0-1 2 0,0 3-2 15,-1-3 0-15,2-1 1 0,-3 1 0 16,-1-5 0-16,1-2 2 0,-4-5-3 16,1 1 1-16,1 0 0 0,-3-6-2 15,1 0 2-15,-1-5 0 0,0 0 0 16,0 0 1-16,0 2 1 0,1-1 5 15,-1 1-3-15,0-1 0 0,0-1-5 16,0 2-6-16,0-2-4 0,-5-8-9 0,-1-6-13 16,-2-7-19-16,5-1-10 0,0-5-1 15,1 0 13-15,-1 0 19 0,-1-1 7 16,-1 9 2-16,2-2-31 0</inkml:trace>
  <inkml:trace contextRef="#ctx0" brushRef="#br0" timeOffset="116943.2836">22658 16850 432 0,'0'0'37'0,"0"0"-9"15,0 0-11-15,0 0-9 0,0 0-11 16,0 0-2-16,0 0-2 0,0 0 3 16,0 0 2-16,0 0-1 15,52-12 2-15,-32 28-6 0,1 3 5 0,-4 2 0 16,3 1-1-16,-1 2 2 0,-3 0 0 16,3 0-2-16,-3 4 2 0,1-1 0 15,-2-2 1-15,-3-2 0 0,-1-1-1 16,-4-7 1-16,-4-6-2 0,0-4 2 15,-3-5 2-15,0 0 1 0,0 0 7 0,0 1 5 16,1 1 4-16,-1-1-1 0,0 1-2 16,0-2-4-16,0 0-5 0,-6 0 1 15,-1-6-2-15,1 0-1 0,2-5-1 16,-1-1-2-16,5-3-2 0,0-5-1 16,3 0 0-16,9-2-1 0,1-1 0 15,4 4 0-15,5 1-1 0,-1 0 2 16,3 1 0-16,-1 2 1 0,-1 3 2 15,-5 2-1-15,0 0-2 0,-3 0 2 16,-3 0-1-16,-2 3 1 0,-3 1 0 0,1 1-1 16,1-1 0-16,-5 5 0 0,4-5 2 15,-2 4-1-15,-2-1-1 0,3-1 1 16,-3 0 0-16,1 3 1 0,-1-4 0 16,-3 5 0-16,0-1-1 0,0 1-1 15,0 0 0-15,1-1 0 0,-1 1-1 16,0 0-2-16,1 0 1 0,-1 0-2 15,2 0 2-15,-2 0 1 0,1 0 0 16,2 0-1-16,0 0 2 0,3 7-2 16,1 4 2-16,3 1 0 0,2 3 0 0,1-1-1 15,-1-2 1-15,-2-3 0 0,1 0 0 16,-2-1 0-16,0-5 1 0,2 1 1 16,-1-3 0-16,1 1-1 0,1-2 2 15,0 0-2-15,-2 0 1 0,2 0 2 16,-4-3-2-16,3-4 2 0,-2-4-2 15,0-1 0-15,-3 0 0 0,-1 2-1 0,-4 0 1 16,2-2-1-16,-3-2-2 16,0-2 2-16,0-4-3 0,-3 5 0 15,-4 2 0-15,-2 2-3 0,0 7 0 0,-4-5 2 16,4 6-1-16,-3 1 0 0,-6 2 1 16,1 0-2-16,-4 5 3 0,1 6-1 15,2 3 1-15,2 6 1 0,-2 7-1 16,4 0 0-16,0 3 1 0,5 2-4 15,1-3 4-15,4-2 0 0,3-1 0 0,1-2 1 16,5-1 0-16,6-3 2 0,6-2-1 16,0-1 0-16,8-2 2 0,1-5-2 15,0 0 2-15,1-4-1 0,-3-5 0 16,-1-1 1-16,-2 0-2 0,-3-1-3 16,-4-2 3-16,-1-4-1 0,2 1 0 15,-7 2 1-15,0 1-2 0,0-2-3 16,-5 2 1-16,0-1-4 0,1 1-7 15,-4 3-20-15,0 0-24 0,0 0-30 16,0-3-32-16,0-2-106 0</inkml:trace>
  <inkml:trace contextRef="#ctx0" brushRef="#br0" timeOffset="117277.8666">24286 16594 420 0,'0'0'59'16,"0"0"-13"-16,0 0-8 0,0 0-12 15,0 0-8-15,0 0-7 0,0 0-12 16,0 0 4-16,0 0-2 0,0-60-4 0,0 60 5 15,0 0-6-15,0 0 2 0,6 11 2 16,3 6 0-16,0 7 1 16,-1 3-4-16,-2 4 1 0,-3 2-1 15,0 5 0-15,0 6-1 0,-2 3 2 0,2 6-1 16,-1 0-2-16,-2 1-6 0,0-4-4 16,0-6-14-16,0-3-24 0,-3-6-33 15,1-6-72-15,1-11-79 0</inkml:trace>
  <inkml:trace contextRef="#ctx0" brushRef="#br0" timeOffset="117614.4834">24273 16940 403 0,'0'0'45'0,"0"0"-13"0,0 0-7 15,0 0-11-15,28-81-7 0,-21 76-3 16,7-4-3-16,-5 7 0 0,3 2-1 15,7 0-2-15,-1 2 2 0,4 9-1 16,0 3 1-16,-2 3-1 0,-1 1 1 0,1 0 0 16,2 5 0-16,-3-5 0 0,2 4 0 15,1 0-2-15,-2-4 1 0,2 2-1 16,-3-2 2-16,-5-1-3 0,-5-7 2 16,-1 4 1-16,-3-6-1 0,-4-6 1 15,2 2 0-15,-3-4 0 0,0 6 4 16,-4 2-1-16,-8 1 1 0,-5 3-1 0,-6-6-2 15,-3-1-1-15,-3-2 3 16,-3-2-2-16,2 0 0 0,-2 1-1 16,3 1-1-16,3 0-3 0,3 0-3 0,5 1-15 15,10-2-22-15,3 1-22 0,5-3-30 16,0 0-51-16</inkml:trace>
  <inkml:trace contextRef="#ctx0" brushRef="#br0" timeOffset="118418.1935">25089 16976 392 0,'0'0'48'16,"0"0"-11"-16,0 0-12 0,0 0-12 16,0 0-5-16,0 0-2 0,0 0-4 15,0 0 3-15,0 0-4 0,0 0-3 16,-17-65-1-16,1 65 1 0,-6 0 0 15,2 3-1-15,1 6 1 0,0 3-1 0,2 4 0 16,4 0 2-16,0 3 0 0,1-1 0 16,4 1 0-16,2-5 0 0,0 0 1 15,2-2 1-15,4-3-1 0,0 3 0 16,0-3 1-16,4 6 1 0,0-8 4 16,6 3 1-16,-4-5 2 0,6-2 0 15,2 0 0-15,3-3-1 0,5 0-1 16,3-3-2-16,-2-5-1 0,0-1-1 15,-2-2 1-15,-1-3-2 0,-2 1 0 16,-2-2 1-16,0-2-1 0,-3 0 0 0,-1 4 1 16,-4-1-2-16,0 2 0 0,-4 4-1 15,-2 4 1-15,0-1-1 0,-2 5-1 16,0 0 0-16,0 0-2 0,0-3-1 16,2 2 0-16,-2-1-2 0,0 2 0 15,1 0 2-15,-1 0 1 0,0 14 3 0,0 3-1 16,0 7 0-16,0-3 0 0,3 0 1 15,3-2-1-15,1-3 2 16,-2-5 0-16,3-1 1 0,5-2 3 16,0-1 0-16,7-2 2 0,2-5 1 0,3 0-4 15,2-10 1-15,1-7 1 0,-1-6-4 16,1-3 2-16,-4-2-2 0,-2-6-1 16,0-2-2-16,-2-3 1 0,-4 3-2 15,-2-3-1-15,-1 5 0 0,-2 4 2 16,-5 10 0-16,-1 11 1 0,-4 2-1 15,-1 7-2-15,0 0-1 0,0 0 0 0,0-2 0 16,0 0-1-16,0 2 1 16,0 0-1-16,-4 4 3 0,-4 11 1 15,-1 5 0-15,1 0-1 0,4 5 0 0,0 0 1 16,2 3 1-16,2-2-1 0,0 1 0 16,0-3-1-16,2 2-1 0,3-5 2 15,1 3 1-15,2-3-1 0,-1-3 1 16,3-2-1-16,-1 1 2 0,-2-9-1 15,1 4 0-15,0-7 2 0,-2 1-2 0,1 0 1 16,-4-3 2-16,1 0-1 0,-4-3 0 16,0 0 1-16,0 0-1 0,0 0-1 15,-12 0 0-15,-8 0-1 0,-3 0-1 16,4 0 1-16,-2 0-2 0,2 0 0 16,-1 0-3-16,1-2-5 0,3-1-6 0,6 2-13 15,3-1-14-15,2 2-9 16,5-7-16-16,13-6-69 0,9-2-77 15</inkml:trace>
  <inkml:trace contextRef="#ctx0" brushRef="#br0" timeOffset="119295.2671">25808 16856 222 0,'0'0'52'0,"0"0"-12"0,0 0-10 0,0 0-9 16,0 0-11-16,0 0-1 0,0 0-1 15,0 0 2-15,0 0 2 0,24-19 3 16,-18 19 1-16,6 0-1 16,5 0-2-16,-1 4-3 0,4 5 0 0,0 0 1 15,-2 2-1-15,-1 0 0 0,-2-1-2 16,-3-4 2-16,2 2 1 0,0-2-2 16,-4-3 0-16,9 2-1 0,-9-2 0 15,3-3-1-15,7 0-3 0,-1 0 0 16,3-6-2-16,-2-4 2 0,-3 0-3 15,-4-2 2-15,-2 1-1 0,-2 2 0 0,-3 1 0 16,-1-4-2-16,-1 3 0 16,-2 4-1-16,-1 1-1 0,-1 0-1 15,0-1-1-15,0 0-1 0,-7-1 0 0,2 5 1 16,-9-2 1-16,-5 3 0 0,-2 5 1 16,-5 10-1-16,3 0 3 0,1 5-2 15,0 2 1-15,3-1-1 0,3 1 1 16,2-1-1-16,4-2 0 0,2-3 0 15,4 0 2-15,2 1-2 0,2 0 1 0,0 6-2 16,6-8 2-16,3 0-1 0,5-1 2 16,4-1 0-16,6-2-1 0,7-2 1 15,5 0 0-15,9-1 0 0,3-4 0 16,5-1-2-16,0-1 0 0,0-2 0 16,-3 0 2-16,-5-6 1 0,0-2 1 15,-5 1-1-15,-2-4-1 0,-2 2 3 16,-6-5 0-16,-5 2 2 0,-5 0 2 15,-6 3-3-15,-5-1 1 0,-3 5-1 16,-1-3-3-16,-1 1 2 0,-2 2-3 0,-1 2 0 16,-1 3 0-16,0-5 0 0,0 1-3 15,-7-2 1-15,-7-2 0 16,-3 5 0-16,-7 3 2 0,-2 0-2 0,-1 2 2 16,0 5-1-16,-3 1 0 0,2 1 0 15,1 1 0-15,1 3 1 0,4-1-2 0,3-2 1 16,6-2 1-16,2 1-2 0,5-1 1 15,0-1-2-15,1 3 1 16,5 0-1-16,0 2 3 0,3-1 2 16,8 1-2-16,2-3 3 0,6-1 1 0,2-5-1 15,7-3 0-15,3 0 0 0,6-8 0 16,-1-6-2-16,2-8 2 0,-5-6-1 16,-1-5 0-16,-5-9-1 0,-4-5-2 15,-3-7 5-15,-4-1-3 0,-4 1 2 16,-2 3-2-16,-4 1-1 0,-2 2 0 0,-2 5 1 15,-2 6-1-15,0 4 3 16,0 9-2-16,0 5-6 0,0 5 6 16,-2 9-7-16,2 0 2 0,0 5 5 15,-1 0-8-15,1 13 6 0,0 10 0 0,-2 12-4 16,2 4 6-16,0 7-3 0,0 2 0 16,0 6 0-16,0 5 1 0,2 0-4 15,-1 2 2-15,1-4-5 0,-2-2-12 16,0-8-61-16,-2-2-113 0,-4-12-63 15</inkml:trace>
  <inkml:trace contextRef="#ctx0" brushRef="#br0" timeOffset="120080.3795">28228 16919 396 0,'0'0'51'16,"0"0"-15"-16,0 0-10 0,0 0-15 15,0 0-5-15,0 0-7 0,0 0-9 16,0 0-1-16,0 0 0 0,0 0 4 0,-21-23 3 15,18 50 1-15,3 4 0 0,0-1 0 16,0 2 1-16,0-4 2 16,1 0 0-16,4-2 1 0,0-2 0 15,1-4 2-15,1-4 1 0,-1-4-1 0,0-4 1 16,0 1 1-16,1-4 3 0,2 0 2 16,-1-3 2-16,3-2 1 0,6 0-3 15,2-4-3-15,7-8-1 0,-2-2-3 16,-1-3 1-16,-1 0 0 0,-3-2 0 15,-2 1-2-15,-2-2 0 0,-3-3-1 0,-1 4 1 16,-4 5-2-16,-1 0 0 0,-3 4 1 16,-1 5-1-16,1 0-1 15,-3 5 0-15,0 0-2 0,0 0-1 0,2-2-6 16,-2 0 1-16,1 2-1 0,-1 0 3 16,5 0 3-16,-1 9 1 0,3 7 2 15,3 6-1-15,0 1 2 0,1-2-2 16,2 2 2-16,-2-5-1 0,2 1 0 15,2-3 3-15,-2-4-1 0,3 0 2 16,-6-7-1-16,4 0 1 0,2-3 2 0,1 1-1 16,8-3 0-16,-5 0 0 0,3 0-2 15,-1-9-1-15,-1-2 1 0,0-1 0 16,-1-4 0-16,-4-1 0 0,-1-3 2 16,-7-1 0-16,-2 0-3 0,-4-2-1 15,-2 2-2-15,-5 3 1 0,-5-2-3 16,-6 6 2-16,-1 5-5 0,-5 5-1 15,-2 1-1-15,-2 3-4 0,0 4-10 0,-1 5-19 16,1 5-27-16,2-1-28 16,5 4-30-16,6-5 10 0</inkml:trace>
  <inkml:trace contextRef="#ctx0" brushRef="#br0" timeOffset="121561.0632">29060 17011 248 0,'0'0'47'0,"0"0"-5"0,0 0-4 0,0 0-8 16,0 0-6-16,0 0-6 0,0 0-8 16,0 0-2-16,0 0-3 0,0-25-2 15,0 23 0-15,0 2-1 0,7 0 2 16,6 0 3-16,7 0 2 0,6 7 3 15,-1 3-2-15,-3-3-1 0,2 2-3 0,-2-1-1 16,-2-2 0-16,0 0 1 0,-4-3-1 16,0 0-2-16,1-3 1 0,0 0-2 15,4-5 2-15,-3-2-2 0,0-2 0 16,-2-2 0-16,-1 1-1 0,-3-3 0 16,-3 6-2-16,-1-5 1 0,-2 4 0 15,-5 3-1-15,0-5-1 0,-1 4 0 16,0-5-4-16,0 1 2 0,-8 2-4 15,-1 2 1-15,-4 5 3 0,-6 1 1 16,0 0 1-16,-7 7 1 0,3 2 0 0,3 6-2 16,-2 4 0-16,5 0 2 0,0 1-2 15,5 3 0-15,3 1 1 0,8 2 0 16,1-1 2-16,4 0 0 0,8-4 2 16,1-3 2-16,3-3 0 0,0-2-1 15,5-4 2-15,2-4-1 0,5-4 0 0,2-1-1 16,2-3 0-16,1-7-1 15,1-5-2-15,-4-3 0 0,0-4-1 16,-1-6 1-16,-3-4 0 0,-4-2 1 16,-2-8-1-16,-4 2 2 0,-4-6-1 0,-5-1 0 15,-4 1 0-15,-3 4 3 0,0 4-4 16,0 4 3-16,0 13 0 0,-3 3-1 16,1 6 0-16,1 6-1 0,1 0 0 15,0 6 0-15,-1-2-3 0,1 2-2 16,0 0-1-16,-2-1 1 0,-1 1 2 0,-1 10 1 15,-3 10 1-15,0 5-1 0,1 3 0 16,1 2 0-16,2 2 0 16,2 5 1-16,1 2 1 0,0 1-3 0,4 2 2 15,5-6-1-15,5-1 1 0,1-1 1 16,5-7 0-16,2 1-1 0,4-8 0 16,4-3-1-16,4-3 2 0,2-3 1 15,1-2-1-15,2-1 1 0,-1-4-1 16,1-2 0-16,0-2-2 0,-3 0 1 15,-3-5 0-15,-1-1-1 0,-1-1-1 0,-4 0 2 16,-1-5 0-16,0 2-1 0,-4-1 1 16,1 1 0-16,-4 0 0 0,-6 3 1 15,-3-3 0-15,-2 5-2 0,-5 2-1 16,0 1-4-16,-3-6 0 0,-3 1-3 16,-6-4 2-16,-6-1 2 0,-4 3 1 15,0 4 2-15,-4 2 0 0,0 2 0 16,-1 1 1-16,0 0 2 0,-3 3-1 15,1 3 1-15,-2 1-1 0,2 1 0 16,2 1 2-16,3 2-1 0,3 1 1 0,3-2-3 16,5 1 3-16,4 3 0 0,3-1 2 15,3-2-1-15,0 6 1 0,2-2-1 16,8-3 2-16,6 5-2 0,0-5 0 16,6 0 16-16,2-4-17 0,2-5 16 15,3-3-15-15,0-2-16 0,1-10 15 0,1-5-16 16,0-2 16-16,1-4 0 15,1-7 1-15,1-2 2 0,-2-6-3 16,-1-5 2-16,0-5-1 0,-4-2 2 16,-2-4-2-16,-6 3 3 0,-1 4-3 0,-3 2 1 15,-4 3-1-15,-2 6-2 0,-4 1-1 16,-2 6 0-16,-3 6 0 0,1 11 2 16,-1 0-1-16,0 8 0 0,0-3-1 15,0 3-2-15,0 4-1 0,0 0-3 16,0 0 0-16,-1 0 0 0,-7 4 4 0,-4 8-2 15,-3 6 3-15,2 5-3 16,0 1 1-16,3 1 0 0,1 1 0 16,-1 1 0-16,5 2 1 0,1 1 0 15,3 2 2-15,1 2-3 0,0-1 3 0,1 2-1 16,3-3 1-16,4-3 0 0,2-2 0 16,0-4 1-16,4-3 2 0,1-2-1 15,-1-1 2-15,5-5-1 0,0 0 1 16,0-2-2-16,1-2 2 0,3-5-1 15,3 0 0-15,0-3-2 0,3 0-1 0,2 0 1 16,-1-4-2-16,0-3 1 16,-2 0 0-16,-2-3-1 0,0 0 2 0,-3 0-1 15,-4-6 0-15,1 0 1 16,-4 0 0-16,-2-5-1 0,-2 0 0 0,-2 1 0 16,-3-4 0-16,-1 1 1 0,-3 8-2 15,1-4 2-15,-1 9-1 0,0-1 1 16,1 1 0-16,-2 5-2 0,-1 1 1 15,-1 4-1-15,0-3-1 0,0 3 1 16,0 0-4-16,1 0 1 0,-1 0 0 0,0 0 0 16,2 0 2-16,-1 0 2 0,4 12 0 15,-1 8-3-15,2 3 3 0,-2 4-3 16,0 0 2-16,-1-4-1 0,0-3 1 16,-3-4 0-16,2-4 0 0,-2 0 0 15,0 2 0-15,0-2-1 0,0 1 0 0,0-8-2 16,0 8-2-16,0-9-9 0,0 4-22 15,0-3-28-15,0-5-30 0,0 0-51 16</inkml:trace>
  <inkml:trace contextRef="#ctx0" brushRef="#br0" timeOffset="121691.9527">31018 16612 412 0,'0'0'31'16,"0"0"-18"-16,0 0-26 0,0 0-8 0,0 0-12 15,0 0-6-15,0 0-11 16,0 0-43-16,0 0-110 0</inkml:trace>
  <inkml:trace contextRef="#ctx0" brushRef="#br0" timeOffset="122653.5608">31183 16905 372 0,'0'0'44'0,"0"0"-10"0,0 0-4 16,0 0-10-16,0 0-10 0,0 0-5 16,0 0-5-16,0 0 2 0,88-55-3 15,-66 70 2-15,-5 4-2 0,-4 3 1 16,-1 3-2-16,-2-1 2 0,-5 2 1 16,0-5-1-16,-1 3 0 0,-1-7 0 15,0 0-1-15,0-7 2 0,-2-5 0 16,2 4 2-16,-2-5 3 0,1 1 0 15,-1 0 3-15,4-4 2 0,4-1-1 16,8 0-3-16,3 0-1 0,3-9-4 0,0-3 0 16,2-3 0-16,-5-2 0 0,3 2-1 15,-2 0 1-15,0-3-2 0,-3 1 1 16,-1 2-1-16,-5 4 1 0,-1 2 0 16,-4 1-1-16,-4 5 0 0,2 0-1 15,-5 3 1-15,2-3-2 0,1 1-1 0,0 1 0 16,2-2 0-16,-5 3 0 0,3 0 0 15,4 3 1-15,0 3-2 0,0 5 1 16,1 1 0-16,0 0 2 16,1 5 1-16,0 0-1 0,2-5 0 0,1 0 0 15,-1 0 0-15,5 2 2 0,3-2 0 16,6-2-1-16,3 1 1 0,6 0 4 16,6-1-7-16,3-2 7 0,4-5 1 15,2 0-6-15,-2-2 5 0,0-1-5 16,-2 0 0-16,-5 0 0 0,-1 0 2 0,-2-1-1 15,-4-5 1-15,-1-5 1 0,-6 0 0 16,-3 0 0-16,-10 1-1 16,-3-2-1-16,-6 5 1 0,-2-6-2 15,-2-3 0-15,-5 2 0 0,-12-6-4 0,-9 6 2 16,-9 4 0-16,-7 2-1 0,-5 3 2 16,-1 1 1-16,0 4 0 0,2 0 1 15,3 4-7-15,6 3 5 0,7 2-5 16,7 0 4-16,5 3-1 0,7-4 1 15,4 4 0-15,2-4 2 0,5-1-2 0,0 7 1 16,9 0 1-16,7 1-1 0,4-3 1 16,0-3 1-16,6-1 4 0,0-2-5 15,2-2 6-15,-1-4-5 16,1 0-1-16,-3 0 0 0,1 0 1 0,-3-3 0 16,-2 0 1-16,-5 2 1 0,-1-4-1 0,-7 2 1 15,-5 1 0-15,2 1-2 16,-5 1-1-16,0-1-3 0,0 1 0 15,1 0-1-15,-1-2-2 0,2 2-1 16,-2 0 1-16,1 0 1 0,1 14 0 0,3 7 2 16,2 8 1-16,4 4 14 0,4 8-14 15,3 2 12-15,-2 7-1 0,-2 5-12 16,-2 8 10-16,-7 2-10 16,-3 5 0-16,-2 0-1 0,0 0 4 0,1 0-2 15,1-7 2-15,-1-3-2 0,-1-6-2 0,-11-4 4 16,-14-4-1-16,-7-9 3 0,-6-5 1 15,-3-11 0-15,-3-9 1 16,1-7-3-16,4-7-2 0,3-13 5 16,2-13-3-16,4-11 7 0,4-8-1 0,5-10-1 15,7-3 2-15,9-2 1 0,5-4-5 16,8 0 0-16,20-5-1 0,11-1-4 16,16-3-1-16,11 1-21 0,14 4-5 15,1 3-39-15,-2 11-88 0,-8 5-96 16</inkml:trace>
  <inkml:trace contextRef="#ctx0" brushRef="#br0" timeOffset="123331.6942">31079 16722 293 0,'0'0'42'0,"0"0"-6"0,0 0-5 15,0 0-3-15,0 0-2 0,0 0-3 0,0 0-4 16,0 0-6-16,0 0 0 0,0 0-6 16,-8-25 4-16,8 25-2 0,-1-3-2 15,1 3-3-15,-2-1-2 0,2 1-3 16,0-2-1-16,0 2-2 0,0-1 2 15,0 1 0-15,0-2 0 0,2 0-2 0,2 1-6 16,8-1-11-16,5 0-29 0,2 0-53 16,-3 0-146-16</inkml:trace>
  <inkml:trace contextRef="#ctx0" brushRef="#br0" timeOffset="125663.7973">22276 16645 114 0,'0'0'18'16,"0"0"2"-16,0 0-1 0,0 0-3 0,0 0-4 15,0 0-3-15,0 0-3 0,0 0-1 16,0 0-2-16,26-5 0 16,-24 5 0-16,-1 0 3 0,1 0 1 0,-1 0 5 15,1 0 2-15,-2 0 7 0,1 0 4 16,-1 3 3-16,3-3-2 0,-3 0 3 16,1 0-5-16,-1 0-6 0,2 1-5 15,-1-1-11-15,8 0-9 0,4 0-22 16,9 0-69-16,1-4-134 0</inkml:trace>
  <inkml:trace contextRef="#ctx0" brushRef="#br0" timeOffset="127395.6768">19940 16562 99 0,'0'0'33'0,"0"0"5"0,0 0-7 16,0 0 8-16,0 0-6 0,0 0-6 15,0 0-3-15,0 0-4 0,0 0-7 16,-34-13-3-16,34 13-4 0,0-4-3 16,6 0 2-16,7-4-3 0,9-3 3 15,4 2-5-15,5-2 3 0,7 1-3 16,6-2 5-16,8-1-1 0,10-2 1 0,7-1 0 15,11-3-3-15,4-5 3 16,2 1-1-16,4-2 0 0,1 0 1 16,0 1-1-16,-3 0-2 0,-5 3 1 15,-12 1-1-15,-12 3 0 0,-13 5 3 0,-10 1-3 16,-14 4 1-16,-9 4 1 0,-3 0-2 16,-5 1 1-16,-1 1-2 0,0-1 1 15,-4 2-2-15,0-1 1 0,0 1-1 16,2 0 1-16,0 0-1 0,0 0 1 15,-1 0 1-15,-1 0 3 0,2 0 2 0,-2 0 4 16,1-3 2-16,-1 3 1 0,0 0-3 16,2 0 0-16,-2-2-5 0,0 2 0 15,1 0-1-15,-1 0-3 0,0-1-1 16,0 1-2-16,0 0-3 0,0 0-9 16,0 0-8-16,0 0-18 0,0 0-23 0,0 6-29 15,-3 3-90-15</inkml:trace>
  <inkml:trace contextRef="#ctx0" brushRef="#br0" timeOffset="144676.6292">23030 14411 255 0,'0'0'50'0,"0"0"-10"0,0 0-4 0,0 0-6 16,0 0-8-16,0 0-6 0,0 0-7 16,0 0-5-16,0 0-6 0,6-48-2 15,-6 48-1-15,-3 0 3 0,-13 5 1 16,-3 9 3-16,-7 6-2 0,3 4 0 16,4 3 0-16,2 2 0 0,3 3 5 0,3 2-4 15,5-1 3-15,3 0-4 16,3 1-1-16,0-4 1 0,8-1-2 15,2-3 2-15,6-4 0 0,1-2 0 16,3-3 2-16,2-5 2 0,2-3 3 0,2-4 1 16,2-5 0-16,1 0-3 0,1-8 2 15,1-4 0-15,-2-4 0 0,-3-1 1 16,-2-3 3-16,-4-2 2 0,-4 0 2 16,-1-1-3-16,-4 0-2 0,1 2-3 15,1-2-1-15,-4 1-2 0,-1-1-5 0,1 3 4 16,-5 5-5-16,-1 0 4 15,-1 6 0-15,-2 3 0 0,1-5 1 16,-1 5 0-16,0-1-1 0,0 3 0 16,0 4-1-16,0-2-1 0,0 2 0 0,0-1 0 15,0 0-1-15,0 0 0 0,0-1 0 16,0 0-1-16,0 1 0 0,0-1-2 16,-1 2 2-16,1-2 0 15,-2 2 0-15,2 0 2 0,0 2-1 0,0 10 2 16,3 4-2-16,6 4 2 0,4 2 4 0,1-2-4 15,5-1 5-15,0 0-6 16,1-4 1-16,-1-1-2 0,-2-4 1 16,-4-2 1-16,-1-4 0 0,-3 1 0 15,-5-4 0-15,1 1 1 0,0-2 0 0,-1 0 1 16,5 0-1-16,-2-3 2 0,0-5-2 16,-1-6 0-16,-1 5-2 0,-4-9-4 15,-1-2-3-15,0 1 2 0,-3-7-7 16,-4 3 4-16,-3 4-4 0,-2-1-1 15,-4 3 1-15,0 4 0 0,-2-1 5 0,0 4 0 16,4 3 4-16,-1 2 0 0,4 4 1 16,-1-1-2-16,0 2 1 0,1 0 1 15,1 0 0-15,1 0 1 0,-1 2-1 16,6-1 1-16,-2 5-3 0,5-1 2 16,-2-1 0-16,3 3 1 0,0 0-1 15,5 2 2-15,11 2 2 0,5-4-1 16,3 0 1-16,5-4-1 0,1-2 0 15,-1-1 1-15,0 0-2 0,-1 0 2 16,-2 0-1-16,-4-4 0 0,-2-3 2 0,-6 3-1 16,-1-4 2-16,-4-2 0 0,-2 4-2 15,3-6 0-15,-3 0-1 0,-1 3 1 16,2-2-1-16,-3 3 2 0,-2 5-1 16,3-3-1-16,-3 4-1 0,0-2-2 15,0 1 1-15,1 3-4 0,7 0 1 16,3 2 0-16,1 6-1 0,-2 5 2 15,-2 1 1-15,-1 3 1 0,0 4 1 16,-3-2 0-16,2 2 0 0,-1 0 1 16,-2 1 3-16,0-1-2 0,0 0 4 0,-2-6-4 15,2-1 0-15,-3-6-1 0,-2-4 2 16,1 1 1-16,-2-5 2 0,0 0 2 16,0 0 3-16,1 1 4 0,1-1 0 15,3 0-3-15,6 0-2 0,4-10-7 16,4-1-1-16,0-5-1 0,1 0-5 0,-1-2 3 15,0 1-3-15,-2 2 4 0,-7 4 1 16,1-1 0-16,-6 6-2 16,1-1 1-16,0 1 0 0,-3 2-2 15,0 2-1-15,-3 2-3 0,0-2 0 0,0 2-2 16,1 0 1-16,3 0 3 0,1 8 0 16,2 5 2-16,-1 5 5 0,-3 2-3 15,-1-5 5-15,1 2-5 0,0-2-1 16,-1-3 2-16,1 4-1 0,0-7 1 15,-2-5 1-15,5 2 0 0,-4-3 2 0,1-1 1 16,8-2 0-16,3 0 0 0,6-11-2 16,9-4 0-16,-1-6-7 0,-2-1 5 15,1-2-4-15,-1 0 3 0,-2-2 0 16,-3 0-1-16,-1 2 0 0,-5-1-2 16,-4 5 1-16,-5 3-4 0,-3 0-1 15,-2 7 1-15,-1-1 0 0,0 0-2 16,0 7-1-16,0-1-2 15,-5 5 1-15,-3 0 3 0,-2 0 1 0,-1 6 3 16,-1 6 0-16,5 1 1 0,0 0 1 0,2 2-1 16,2 2 1-16,0-6 1 0,2 7 0 15,1-2 0-15,0 0-1 0,1 2 1 16,7-2-1-16,-1 2 2 0,2-4 5 16,2 2-5-16,0-1 5 0,1-1-5 15,1 2 0-15,2-2 1 0,2 1-2 0,0-3 1 16,1 1-1-16,1-1 1 0,-2-2-1 15,2-2 1-15,-6 1-1 16,1-1 1-16,-5-4-2 0,-4-3 2 0,4 4-2 16,-4-2 1-16,-2-1-1 0,1 1 2 15,-4-3 2-15,0 0-2 0,0 0 1 16,-1 1 0-16,-14 1 0 0,-7 1-2 16,-8-2 0-16,-3 1 1 15,-2-1-1-15,-2 1 0 0,-2-2 0 0,1 0-4 16,2 0-10-16,2 0-18 0,4-3-31 0,4-5-38 15,4-1-122-15</inkml:trace>
  <inkml:trace contextRef="#ctx0" brushRef="#br0" timeOffset="144979.0491">24699 14087 305 0,'0'0'50'0,"0"0"-9"0,0 0-12 15,0 0-14-15,0 0-12 0,0 0-4 16,0 0-1-16,0 0 0 0,0 0 2 16,0 0 2-16,25 19-2 0,-16 5 0 0,-3 7 0 15,1 1 0-15,-1 4 1 0,-3 5 1 16,0 0 2-16,-2 3-2 15,-1-4 1-15,0 2-2 0,0-2 3 16,0-1 1-16,0 2-4 0,-3-4 3 16,3-1-4-16,0-5-7 0,0-5-3 0,0-8-27 15,2-7-26-15,4-7-133 0</inkml:trace>
  <inkml:trace contextRef="#ctx0" brushRef="#br0" timeOffset="145300.5089">24969 13952 368 0,'0'0'46'16,"0"0"-11"-16,0 0-15 0,0 0-12 16,0 0-9-16,0 0 0 0,0 0-2 15,0 0 2-15,0 0 0 0,7 17 1 16,-7 15-2-16,0 4 2 0,-1 4-1 0,-2 4 1 15,1 3-1-15,2 3 1 16,0 0-1-16,-1 0 1 0,1 0-2 16,0-5 2-16,0-3 0 0,0-3 2 0,0-1 2 15,0-4-2-15,0-2 0 0,1-7 0 16,2-7-4-16,2-4 1 0,-2-4 1 16,-2-6-2-16,1 0 1 0,-2-4 0 15,0 0 1-15,0 0-6 0,0 0-11 16,1 2-16-16,-1-2-16 0,-6-6-13 15,-7-5-10-15,-6-6-32 0</inkml:trace>
  <inkml:trace contextRef="#ctx0" brushRef="#br0" timeOffset="145475.2784">24541 14408 357 0,'0'0'53'0,"0"0"-4"0,0 0-3 15,0 0-13-15,0 0-15 0,0 0-11 16,0 0-5-16,0 0-2 0,0 0 0 15,24-43 0-15,14 42-1 0,4 1 0 16,7 0-1-16,-1 0-8 0,3 0-19 0,-2 0-20 16,-3 0-20-16,-1 0-21 0,-6 1-5 15,-4 2 0-15,-11-3-1 0</inkml:trace>
  <inkml:trace contextRef="#ctx0" brushRef="#br0" timeOffset="145814.9932">25103 14402 266 0,'0'0'55'0,"0"0"-12"0,0 0-9 15,0 0-10-15,0 0-8 0,0 0-7 16,0 0-3-16,0 0-1 0,0 0-1 16,0 0-3-16,9 6 1 0,-9-5-4 15,2-1 1-15,-2 2 1 0,0-2-2 16,0 2 1-16,0-1 1 0,0 0 0 0,0 5 0 15,0-1 0-15,-2 1 0 16,1-1 0-16,1-1 0 0,0 1 0 0,0-1 1 16,0 5 1-16,0-5 1 0,1-1 1 15,6 2 3-15,-2-3 0 0,-1 0 2 16,6-1 0-16,-4-1-3 0,7 0 0 16,-1 0-2-16,-3-1 1 0,2-3-1 15,-8 2 0-15,2-4-1 0,-3 1 0 16,-1 0-6-16,-1-2-7 0,-3 0-18 15,-8-1-27-15,-6 0-27 0,-2 6-27 0,-3 2-86 16</inkml:trace>
  <inkml:trace contextRef="#ctx0" brushRef="#br0" timeOffset="147199.4687">25514 14247 434 0,'0'0'44'0,"0"0"-10"0,0 0-15 16,0 0-12-16,0 0-9 0,0 0-5 16,0 0 1-16,0 0 2 0,0 0 2 15,0 0 0-15,29 53 2 0,-15-17-1 16,1-1 1-16,2 2 1 0,1-1 1 0,-1-3 4 15,2-1-4-15,-3-4 2 0,-1-6-2 16,-3-8 2-16,-6-4 3 16,-2-7 8-16,3-3 4 0,4-2 1 15,3-9-2-15,6-7-12 0,-1-6 1 0,-1-6-7 16,-3-3 5-16,0-4-2 0,-2-3-2 16,-3 1 2-16,-1-2-3 0,-5 3 2 15,0 5-1-15,-2 8 0 0,-1 11-1 16,-1 8-4-16,0 6-10 0,0-1-13 15,0 1-4-15,2 0-5 0,1 0 2 0,2 12 3 16,3 6-6-16,4 6-2 0,2-2 4 16,1-4 8-16,2-3 14 0,3-5 8 15,-6-5 5-15,3-5 4 0,0 0 3 16,-5 0 5-16,4-4 5 0,-1-4 3 16,-8 0 0-16,3-2 1 0,-1 2-3 15,-5-1-5-15,2 1-3 0,-3 3-3 16,1-5-4-16,-1 7-2 0,-1 1-1 15,1-1 0-15,-3 3-1 0,0-2-1 16,0 2 0-16,0 0-1 0,1 0-1 0,-1 0 3 16,0 0 0-16,2 0 1 0,-2 0 0 15,0 5 0-15,0 7 0 0,0 3 0 16,-3-3 0-16,1 6 0 0,1 2 0 16,-1 0 1-16,1-1 0 0,1 1-1 15,0-2 1-15,0-1-2 0,0 1 2 0,4-3 3 16,2-3-1-16,-1-3 5 15,6-1 1-15,-4-3 2 0,6-4-1 16,3 1-1-16,3-2-1 0,5 0-3 16,-3-8 1-16,2 0-1 0,0-5-3 0,-3-1 3 15,0-1-3-15,-4-2 0 0,-4-2 0 16,-5-1 0-16,-6-3-2 0,-1-1-1 16,-10-2-1-16,-8-1-5 0,-8 1-3 15,-6 2-3-15,-3 4-2 0,-3 6 4 16,1 2 0-16,0 4-1 0,3 7-1 0,1 1-8 15,6 0-8-15,1 8-6 0,5 2-7 16,6-2-8-16,5-2-12 16,7-2-107-16</inkml:trace>
  <inkml:trace contextRef="#ctx0" brushRef="#br0" timeOffset="147469.9448">26506 13915 258 0,'0'0'41'0,"0"0"-3"0,0 0-5 16,0 0-15-16,0 0-3 0,0 0-8 15,0 0-3-15,0 0 2 0,0 0-2 16,0 0 2-16,49 0-2 0,-46 24 0 16,-1 3-1-16,-2 5-1 0,0 4 2 15,0 6-2-15,-2 1 1 0,-1 3 0 16,-2 3-2-16,0-2-1 0,1 0 1 15,-1-5 0-15,4-2 0 0,1-5-2 16,0-5-6-16,7-6-12 0,8-5-24 0,5-6-43 16,6-10-130-16</inkml:trace>
  <inkml:trace contextRef="#ctx0" brushRef="#br0" timeOffset="148477.3402">26964 13853 455 0,'0'0'33'0,"0"0"-11"0,0 0-17 0,0 0-9 15,0 0-2-15,0 0 8 0,0 0 0 16,0 0 2-16,2 102-2 0,-2-59-2 16,0 4 4-16,0 2 1 0,0 2-1 15,0 2-2-15,0-3-1 0,0-1-2 16,1-5 2-16,1-4-1 0,-2-7 1 0,0-3-1 15,1-8 1-15,-1-2 4 0,0-9-5 16,0-5 5-16,0 2-6 16,0-3-1-16,0 0 0 0,0 2 1 0,0-1-1 15,0-6-7-15,0 0-8 0,0 0-20 16,-3-9-15-16,-8-7-15 0,-4-4-4 16,-2-1 11-16,0-3 19 0,-2 3 23 15,3 0 20-15,-1 3 14 0,-1-1 11 16,4 2 7-16,-2 5 5 0,4 1 0 15,1 4-2-15,2 2-4 0,5 1-6 0,1 3-10 16,3 1-6-16,-2-2-9 0,2 2-2 16,0 0 2-16,0 0 0 0,2 0 4 15,15 0-1-15,9 0-1 0,9 0-1 16,5 0-1-16,4 0-1 0,4 0 2 16,5-1-2-16,-1-4 0 0,5-2 0 15,-1-3 0-15,0 2 0 0,-4-4 0 16,-5 0-1-16,-7 1 2 0,-5-2-1 15,-8 1 1-15,-5 1-1 0,-6 2 1 16,-9 5 1-16,-3 2 2 0,-4 2 3 0,0-1-2 16,0 1-2-16,0-2-3 0,0-4-2 15,0 0 0-15,-2-2-2 0,-3 1 1 16,-6 4-1-16,-2 1 2 0,-3 2-1 16,-2 2 1-16,1 6-1 0,3 4-1 15,-1 1 1-15,2 2 2 0,1 5-2 0,0 1 2 16,1 2-1-16,4 0 1 0,-1 0 0 15,3-6 0-15,5-3 0 16,0-1 0-16,0-3 1 0,0 3 1 0,2-4-2 16,2 1 5-16,4-5 0 0,-2 1 1 15,5-4 0-15,7-2 0 0,1 0-1 16,7-11-2-16,-1-1-1 0,-2-3 1 16,-3-3-2-16,0-1 1 0,-2-1 0 15,-5 0-1-15,-3 2 0 0,-2 3 0 16,-2 1 0-16,-3 7-1 0,-1 3 0 15,1 0-1-15,-3 4-2 0,0-3-1 16,0 3-5-16,0 0 0 0,1-1 1 16,-1 1 1-16,0 0 5 0,0 0 1 15,2 4 1-15,0 8 0 0,3 4 0 0,3 0 1 16,4 2 1-16,4-1 1 0,3-3 1 16,5-3-1-16,2-4 0 0,3-2-1 15,1-5 1-15,4 0-2 0,-1-4 0 16,2-7-2-16,2-8-2 0,1-4-1 15,-2-4-2-15,-4-5 1 0,-5-1 1 0,-6-4 1 16,-6 1 2-16,-6 1 2 0,-3 2-1 16,-1 1 2-16,-2 11 0 0,-1 1 1 15,-1 8 3-15,-1 6 2 0,2 0 1 16,-2 6-6-16,0-2-4 0,0 2-5 16,1 0-1-16,2 9 3 0,0 11 3 15,-1 12 2-15,-1 8 0 0,-1 8 1 16,0 8 1-16,0 5 1 0,-6 3 1 15,-1 0-3-15,-4-3 1 0,0-3 4 16,-3 0-5-16,2-2 4 0,1-3-4 0,1-1-5 16,4-7-4-16,5-5-13 0,1-7-27 15,1-10-38-15,2-8-148 0</inkml:trace>
  <inkml:trace contextRef="#ctx0" brushRef="#br0" timeOffset="148898.2916">28218 14201 288 0,'0'0'28'0,"0"0"-10"0,0 0-9 16,0 0-6-16,0 0 2 0,0 0 1 15,0 0 2-15,0 0 1 0,93 14 0 16,-76-6 4-16,-2-2-4 0,-2 1 3 15,1-5 0-15,3 1-2 0,-6-1 1 0,7-1 1 16,-2-1-1-16,0 0 0 16,3-6 0-16,-3-3-2 0,-4-4 0 15,0 0 0-15,-1-4-3 0,-4-1 1 0,0-2-2 16,0 1-3-16,-4 5 1 0,0-3-2 16,-2-1 0-16,-1 6-1 0,0-8 0 15,-1 4-3-15,-6 0-3 0,-8 0-3 16,-1 6-2-16,-4 6-1 0,-4 4 6 15,-4 0 1-15,-1 8 3 0,1 2 4 0,-3 5-4 16,3 5 2-16,2 3-1 0,3 2 0 16,5 4 1-16,4 3 1 0,4 0 0 15,3 1 1-15,6-2 3 0,1 0-1 16,1-3-1-16,14-2 3 0,6-2-1 16,8-1 1-16,12-4-5 0,4-3-8 0,7-7-28 15,5-4-41-15,4-5-130 16</inkml:trace>
  <inkml:trace contextRef="#ctx0" brushRef="#br0" timeOffset="149236.8013">29475 13411 544 0,'0'0'21'0,"0"0"-12"15,0 0-11-15,0 0-6 0,0 0 3 16,0 0 3-16,22 124 1 16,-28-44 4-16,-14 19 3 0,-9 13 0 0,-12 16 2 15,-9 10-1-15,-7 6 1 0,-3-4-3 16,0-3 0-16,4-10 0 0,7-12-6 16,4-10 4-16,9-14-1 0,5-13 3 15,7-16 5-15,6-12-4 0,5-10 3 16,5-9-5-16,2-11-1 0,3-9 1 0,1-5-1 15,2-6 0-15,0 0 1 0,0 0 1 16,0 1 0-16,0 1 0 0,0 0-2 16,0-1-4-16,0 1-11 15,0 0-18-15,5 1-56 0,5-3-182 0,4-1-11 16</inkml:trace>
  <inkml:trace contextRef="#ctx0" brushRef="#br0" timeOffset="156450.0967">30039 13458 380 0,'0'0'54'0,"0"0"-4"16,0 0-8-16,0 0-11 0,0 0-6 15,0 0-5-15,3-78-5 0,-3 72-5 16,0 1-4-16,0 5-5 0,0-1-4 15,0 1-1-15,0 0 0 0,0 0 1 0,7 12 2 16,2 9-1-16,4 8 2 0,3 6-1 16,-3 3 1-16,2 4 0 0,-3-2 0 15,1 1-1-15,-3-1 1 16,-2-4-1-16,-4-4 1 0,-1-3 1 0,-3-8-1 16,0-3 1-16,0-6 0 0,0 0 6 15,0 1-6-15,0-2 6 0,-2-1-7 16,1-5 0-16,-2 5-1 0,2-5-5 15,-4 2-1-15,2 2-11 0,0-5-12 16,2-1-23-16,1-3-23 0,-2 0-41 0,2 0-110 16</inkml:trace>
  <inkml:trace contextRef="#ctx0" brushRef="#br0" timeOffset="156699.1744">30091 13418 397 0,'0'0'50'0,"0"0"-16"0,0 0-5 16,0 0-13-16,0 0-7 0,0 0-5 15,0 0-3-15,0 0-1 0,0 0 0 16,0 0 1-16,47-22 0 0,-13 20-2 15,1 2-4-15,1 0-16 0,1 0-24 16,-2 0-31-16,-3 0-44 0,-9 0-101 16</inkml:trace>
  <inkml:trace contextRef="#ctx0" brushRef="#br0" timeOffset="156895.3283">30162 13614 356 0,'0'0'63'0,"0"0"-7"0,0 0-19 16,0 0-16-16,0 0-8 0,0 0-5 15,0 0-3-15,0 0-2 0,0 0-2 16,73 11-2-16,-32-10-3 0,5 2-11 16,1-2-28-16,3 1-34 0,-3-2-53 15,-3 0-106-15</inkml:trace>
  <inkml:trace contextRef="#ctx0" brushRef="#br0" timeOffset="157942.2292">30713 13332 478 0,'0'0'40'0,"0"0"-12"0,0 0-11 15,0 0-10-15,0 0-9 0,0 0-3 16,0 0 0-16,0 0 1 0,0 0 2 0,0 0 2 15,3 1 0-15,-2 16 1 0,1 6-1 16,0 1 0-16,1 0 1 16,-1 3 0-16,-1 1 1 0,1 1-1 0,-1 1 0 15,0 3 1-15,2-4-2 0,0 1 1 16,0-2 0-16,2-3 0 0,2 0 2 16,0-4-1-16,2-1 0 0,1-2 1 15,4-3 0-15,1-1 0 0,4-4 2 16,2 0-2-16,3-4 0 0,2-2 0 0,2-2 0 15,4-2 0-15,0 0-1 0,3-3 0 16,2-3 0-16,-1-3-1 16,-1 0-1-16,-2-2 1 0,-2-1 0 15,-2 0 3-15,0-3-4 0,-5 1 5 0,-2 1-1 16,-3-3-3-16,-8 6 4 0,1-3-4 16,-6 6 1-16,-2-4-2 0,-1 2 0 15,-3-1 0-15,1-1-2 0,-1 2 2 16,-6-3-4-16,-1 4 3 0,-4-1-4 15,2 4 4-15,-3 4 0 0,-8 1-4 0,-1 0 4 16,-7 7-3-16,3 4 3 0,2 3 1 16,0 1 0-16,6 0-2 0,-1 1 1 15,4 0-1-15,3 1 1 0,2 0 0 16,3-6 0-16,1 5 0 0,1-6 1 16,3 3-1-16,1-2 0 0,0 0 1 15,0 1 0-15,1-3 1 0,8 2 1 16,-2-5 0-16,5 2 2 0,4-7 1 15,0-1-1-15,7 0-1 0,0-3-2 16,0-5 1-16,0-2 0 0,3-3 4 0,0 0-1 16,0-2 0-16,0 1-2 0,-4-1-2 15,-2-1 0-15,-3 2 0 0,-3 0-1 16,-3 1 1-16,-2 1-1 0,-2 1 1 16,-1 3 0-16,-2 0-1 0,3 1 1 15,-5 4-1-15,1 0 0 0,-3 3-1 0,0-2-1 16,0 2-1-16,0-1 0 0,1 1-1 15,-1-2-1-15,0 2 3 0,0 0-1 16,0 0 2-16,0 11 1 16,0 5-1-16,0 0 0 0,-1 0 1 0,-1 4 0 15,2-2 0-15,0 5 0 0,0-3 0 16,3-7 0-16,3 0 1 0,3-1 0 16,2-3 0-16,5 2 2 0,3-5-1 15,3-5 1-15,2-1-1 0,4 0 0 16,2-9 0-16,0-3-1 0,2-3 0 0,-1-3 0 15,-4-4 1-15,-1-2-1 0,-4-2 1 16,-5-1-1-16,-1-4 0 16,-4-2-1-16,-4-2 1 0,-2 0-1 15,0-3 0-15,-3 2 0 0,0 1 1 0,-2 0-2 16,0 5 1-16,-1 1 0 0,2 8 0 16,-2 1 1-16,0 8-1 0,0 0-1 15,0-1 1-15,0 8 0 0,0 0-1 16,0 5 1-16,0-2-3 0,0 2 0 15,0-1 0-15,-2 1-1 0,1 0 2 0,-2 0 0 16,-1 9 0-16,-2 8 2 0,2 7-2 16,1 2 2-16,3 4 0 0,0 2 0 15,0 4-3-15,0 4 3 0,0 1-2 16,0 0 2-16,0 0-1 0,0-5 1 16,0-1-1-16,0-4 0 0,0-12-2 15,0 1 0-15,0-8-6 0,0-6-4 16,0 1-7-16,0-7-9 0,0 0-7 15,0 0 0-15,0 2-15 0,0 5-17 16,0-3-18-16,-2 0-106 0</inkml:trace>
  <inkml:trace contextRef="#ctx0" brushRef="#br0" timeOffset="158157.9944">31573 13526 351 0,'0'0'40'0,"0"0"-11"16,0 0-18-16,0 0-5 0,0 0 0 16,0 0 1-16,0 0 5 0,0 0-3 15,0 0-3-15,68 4-2 0,-32-4-4 16,2 0-2-16,-3 0-1 0,-4 0-3 16,-2 0-6-16,-3 0-12 0,-10 0-14 15,3 0-23-15,-4-4-32 0,0 0-107 16</inkml:trace>
  <inkml:trace contextRef="#ctx0" brushRef="#br0" timeOffset="158635.128">32665 12995 400 0,'0'0'33'0,"0"0"-7"16,0 0-8-16,0 0-8 0,0 0-8 0,0 0-5 16,0 0-1-16,0 0 1 0,0 0 2 15,0 0 2-15,-36 53 0 0,27-12-5 16,-1 5 11-16,0 5-2 0,-2 4 4 15,-2 5 5-15,-6 5-11 0,-5 7 6 16,-7 4-4-16,-5 0 6 0,-4 2 1 0,-2-7 0 16,2-3-1-16,5-6 2 0,6-4-4 15,2-7-3-15,4-2 0 0,4-4-4 16,2-1 2-16,2-2-1 0,3-6 0 16,3-3 0-16,0-4-1 0,4-9 0 15,3-10 0-15,3-3 1 0,0-7-1 16,-1 0 2-16,1 0 2 0,0 1 3 0,0 0 3 15,-2 1 0-15,2-1-1 0,0 1-1 16,-1 0-2-16,1-1 0 16,0 1-1-16,0-2-1 0,0 1-2 0,0-1 0 15,0 0-1-15,-2 2-1 0,2-2-1 16,0 0-2-16,0 1-6 0,0-1-12 16,0 0-20-16,0 0-79 0,0 0-165 15</inkml:trace>
  <inkml:trace contextRef="#ctx0" brushRef="#br0" timeOffset="163402.1928">31801 13506 30 0,'0'0'3'0,"0"0"-3"0,0 0-2 16,0 0 1-16,0 0-1 0,0 0 2 15,0 0 0-15,0 0 2 0,0 0 7 16,-1 0 7-16,1 0 3 0,-1 0 4 15,1 0-6-15,0 0-2 0,0 0-6 0,0 0-4 16,0 0-1-16,-3 0-3 0,3 0 0 16,0 0 0-16,-1 0-1 0,1 0 0 15,-2 0 1-15,2 0-1 0,-1 0 1 16,1 0 1-16,-2 0-1 0,2 0 0 16,-1 0 1-16,-1 0 1 0,1 0-1 15,-1 0 2-15,2 0-1 0,-1 0 0 16,-1 0-1-16,1 0 0 0,-1 0 1 15,1 2-2-15,0-2 0 0,-5 1 0 16,0 1 2-16,2-1 0 0,-1 1 3 0,5-2 2 16,-1 0 7-16,1 0 0 0,0 0 3 15,-2 1-2-15,2-1-5 0,-1 0-4 16,1 0-4-16,-1 0 0 0,1 3-1 16,-2-3-2-16,2 0 1 0,-1 0-1 15,1 0 1-15,0 0-1 0,0 0 0 0,0 0-1 16,0 0 4-16,0 0-1 0,0 0 2 15,5 0 2-15,9 0-2 0,7 2 0 16,1-2 0-16,7 0-2 16,-2 0-1-16,-3 0 2 0,-6 0-2 0,1 0 1 15,-6 0 5-15,3 0-6 0,0 0 6 16,-9 0-7-16,6 0 0 0,-7 0 1 16,-2 0-1-16,2 0 2 0,-6 0-1 15,0 0 0-15,0 0 0 0,2 0 1 16,-1 0 1-16,1 0 0 0,-2 0 1 0,1 0-2 15,-1 0 1-15,2 0-1 0,-2 0 0 16,0 0-1-16,2 0-1 16,-2 0 1-16,0 0-1 0,1 0 0 15,-1 0 0-15,0 0-1 0,0 0 1 0,0 0-1 16,2 0 0-16,-2 0 1 0,0 0-1 16,0 0 1-16,0 0 0 0,0 0 1 15,0 0-1-15,0 0 1 0,0 0 0 16,0 0 0-16,0 0-1 0,0 0 1 15,0 0-2-15,0 0 2 0,0 0-2 0,0 0 1 16,0 0-1-16,0 0 0 0,-2 0-6 16,-4 0 6-16,-2 0-6 0,-2 0 7 15,0 2 1-15,-2-1-1 0,2 1 1 16,6-2-1-16,-1 1-1 0,5-1-1 16,-2 0-9-16,2 0-11 0,-2 0-20 0,1 1-45 15,1-1-98-15</inkml:trace>
  <inkml:trace contextRef="#ctx0" brushRef="#br0" timeOffset="164475.1954">29690 15001 453 0,'0'0'51'0,"0"0"-14"0,0 0-11 0,0 0-10 16,0 0-5-16,0 0-5 0,0 0-2 15,11-79 0-15,4 55-3 0,3-3 0 16,4 1-1-16,2 0 0 0,2 0 1 16,1 2-1-16,-1 2-1 0,-1 0 1 15,-2 1 0-15,-3 1-2 0,-5 1 2 16,-5 5-4-16,-4 4 0 0,-3 2-1 0,-2 3-2 15,-1 0-1-15,2 1-1 0,-2 4-1 16,0-1 1-16,0 1-1 0,0 0 4 16,1-2 0-16,-1 2 2 0,0 0 1 15,0 0-2-15,0 0 3 0,0 5 0 16,0 8 1-16,0 5-1 0,2-1 2 0,2 6-1 16,2-3 2-16,2 1-1 15,0-2 1-15,0 3-1 0,0-1 0 16,0 0-1-16,-1 0 1 0,-1-1 0 15,2 2-1-15,-2-4 1 0,2 0 0 0,1-3 0 16,-1-1 0-16,1-4 0 0,0-1 0 16,1 1 1-16,-2-6 0 0,4 3-1 15,-5-2 1-15,-4-3 0 16,2 1 0-16,-5-3 0 0,0 0 2 0,0 0 1 16,1 1 1-16,2-1 2 0,-2 2 0 0,0-2 1 15,1 0-3-15,-2 1 1 16,0-1-4-16,0 2-1 0,-16-2-1 15,-7 1 1-15,-9 2-1 0,-1-3 2 16,0 4-4-16,-2-1 1 0,0-1-2 0,5 3-3 16,3 0-9-16,8-2-21 0,6 4-28 15,5-2-35-15,5 0-105 0</inkml:trace>
  <inkml:trace contextRef="#ctx0" brushRef="#br0" timeOffset="165183.1861">30238 14824 323 0,'0'0'32'0,"0"0"-8"16,0 0-5-16,0 0-5 0,0 0-5 15,0 0-3-15,0 0-3 0,0 0-1 16,0 0-2-16,0-15 0 0,0 15-1 0,0-2 0 15,0 2 0-15,0-2 1 0,0 2 1 16,2 0 5-16,8 0 1 0,7 2 1 16,6 3 0-16,1-4-1 15,3 1-2-15,2-2 1 0,0 0-3 0,-2-6 0 16,1-3-2-16,-4-1 2 0,-2 0 0 16,0-2-1-16,-3-1 1 0,-6 0 0 15,-4 2 1-15,0-1 1 0,-4 3-2 16,-4-1 0-16,2-1-2 0,-3 0-3 15,-4-4 2-15,-2 7-2 0,-5-4 1 0,3 8-2 16,-2-1 1-16,-1 2-1 0,-2 3-1 16,-8 0 2-16,5 0-1 0,-5 8 1 15,2-1 1-15,6 4-1 0,0 1 1 16,0 2-2-16,1 3 2 0,-1-1 0 16,5 4 1-16,-1-1 0 0,1 4 0 15,3 0 0-15,2 1 0 0,3 1 0 16,0-1 0-16,2 0 1 0,6-1 1 15,1-2 2-15,4-2-1 0,3-3 1 16,0-2 1-16,4-5-1 0,0-3 1 0,1-4 1 16,2-2-2-16,1-4 1 0,2-9-1 15,0-4 1-15,0-6 0 0,0-4 1 16,-3-3-2-16,-3-4-1 0,-3-2-1 16,-5 1 0-16,-3-2 0 0,-2 1-1 15,-2 1 0-15,-4 2-1 0,1-1-2 0,-2 4-2 16,0 1 2-16,0 8-4 0,0 0 6 15,0 9 1-15,0 4 1 0,0 2 1 16,0 6-1-16,0-1-1 16,0 1-4-16,0-2-5 0,0 0 1 0,0 2-1 15,0 0 3-15,0 9 10 0,1 9-5 16,5 10 4-16,-2 1-1 0,2 3-6 16,0 4 4-16,0-1-1 0,1 1 0 15,-2 4-1-15,3-2 1 0,-1 1-3 16,2-1-1-16,1-1-12 0,0-4-22 0,0-7-31 15,3-3-55-15,-4-9-100 0</inkml:trace>
  <inkml:trace contextRef="#ctx0" brushRef="#br0" timeOffset="165735.2086">31228 14398 279 0,'0'0'48'16,"0"0"-9"-16,18-95-8 0,-16 69-3 0,-2 8-8 16,0 7 0-16,0 7-5 0,0 0-5 15,0 0-5-15,-2-2-5 0,-6 6 0 16,-1 2 0-16,-4 13 0 0,-7 8 0 16,1 2 0-16,3 7 0 0,-1 2 0 15,2 2 2-15,-1 4 6 0,3 2-4 0,-1 2 1 16,4-1-2-16,1 4-3 15,2-2 1-15,1 2-1 0,2-1 1 16,2 1-1-16,2 2 3 0,0-2-3 16,0 0 2-16,0-4-2 0,0-3 1 0,0-2-2 15,2-3 1-15,-1-5 5 0,-1 1-3 16,0-6 4-16,2-4-3 0,-2-2-3 16,0-1-1-16,0-5 1 0,-2 4 0 15,-1-4 0-15,2-9 0 0,-1 7 0 16,1-6-1-16,-1-1 0 0,1 0 1 0,-3 0 0 15,1-1 0-15,0-1 1 16,-7 2-3-16,5-3-3 0,-5-1-2 16,-5 0-6-16,1-3-10 0,-3-6-10 15,5-1-11-15,1-6-16 0,2 4-5 0,2-6-28 16,3-3-96-16</inkml:trace>
  <inkml:trace contextRef="#ctx0" brushRef="#br0" timeOffset="165892.8753">30818 14815 358 0,'0'0'33'0,"0"0"-10"15,0 0-15-15,0 0-5 0,0 0 1 16,0 0-4-16,84-13-2 0,-52 15-2 16,4 6-8-16,-1-1-27 0,-2 1-53 0,-1-3-119 15</inkml:trace>
  <inkml:trace contextRef="#ctx0" brushRef="#br0" timeOffset="166213.4924">31361 14824 366 0,'0'0'39'15,"0"0"-8"-15,0 0-9 0,0 0-4 16,0 0-6-16,0 0-2 0,0 0-2 16,0 0-2-16,0 0-4 0,0 0 1 15,1-14 0-15,1 11 2 0,13 1 0 16,10-1-3-16,8 2-1 0,2 0 1 0,1-1-5 15,-4 2 1-15,-2 0-4 16,-8 0-9-16,-9 0-16 0,-7 0-11 16,-6 0-16-16,0 0-17 0,0 0-53 0</inkml:trace>
  <inkml:trace contextRef="#ctx0" brushRef="#br0" timeOffset="167618.684">31734 14625 331 0,'0'0'26'0,"0"0"-10"0,0 0-7 16,0 0-3-16,94-15-3 0,-70 15 2 15,-1 4-5-15,0 3 0 0,-2 5 3 16,-1-2-3-16,0 4 7 0,-2-1-8 16,-3 3-1-16,-3-1 1 0,-4 3 1 15,-2-6 1-15,-4 5 1 0,-2 3 1 0,-3-1 1 16,-10 6 1-16,-1-4-7 0,-4-4 7 15,1-3-6-15,4-7 6 16,4-3 4-16,6 0 4 0,3-4 3 16,-6 0 0-16,1 0 1 0,-4 0 0 0,0-5-6 15,5-4-2-15,0 0-2 0,4-5-2 16,0-6-1-16,5 2-1 0,10-4 2 16,5 2-5-16,5 1 5 0,1 3-7 15,0 1 1-15,3-1 5 0,0 3-5 16,-2 0 5-16,-2 1-5 0,-2 2 1 15,-9 2 1-15,2-1 1 0,-7 4-2 16,-2-1 0-16,1 2 0 0,-4 1 0 16,0 1 1-16,-4 2-1 0,0-1-1 0,0 1-3 15,0 0-2-15,1-2-3 0,-1 2 0 16,2-1 1-16,-2 1 2 0,1 0 1 16,1 0 3-16,-1 0 1 0,-1 0 1 15,2 0 0-15,-2 0-1 0,3 0 1 16,0 1-1-16,3 7 0 0,2 1 0 15,-1 0 0-15,2 0 0 0,0 0 1 0,2-1 0 16,-4-3 2-16,5 0 1 0,2 0 3 16,-3-2-2-16,9-1 1 0,6-2 1 15,1 0-3-15,9 0 0 16,-7 0-1-16,-1-4 0 0,-12 0 1 0,1 0-1 16,-2-3 7-16,0 0-8 0,0-1 8 15,-2 1-8-15,-6 1 1 0,-4 3 6 16,1-7-7-16,-2 6 1 0,1-5-4 15,0 0 1-15,-2 4-1 0,1 1-1 16,-2 4-3-16,0-6-9 0,0 1 2 0,0 0 3 16,-3-2 2-16,-2 5 2 0,1 1 5 15,-6-1-1-15,-4 2-5 0,-7 3 5 16,-6 3-4-16,-1 3 7 0,2-1 0 16,3 1-1-16,0-1 0 0,3 1-1 15,2 1-1-15,7-2-1 0,-1 2 1 0,7-3 0 16,3 5 2-16,1 4 0 15,1 0 0-15,8 2-1 0,7-1 1 0,3-2 0 16,3-2 0-16,3 1 3 16,1-1-1-16,4-3 1 0,-2-2 8 0,-1-4-9 15,-4-1 7-15,0-1-1 0,-2-2-7 16,-3 0 7-16,8-7-6 0,-4-2-2 16,0-1 0-16,0-3 1 0,2 1-1 15,-2 1 2-15,1-3-1 0,-4 0 0 16,0 0 0-16,-1 1-1 0,-2 1 0 0,-6 1 0 15,2 2 0-15,-5 3 0 0,-3 3-3 16,1 0-1-16,-4 3-6 0,0-3 0 16,-9-1 4-16,-10 2-1 15,-4 0 4-15,-3 2 0 0,0 2-1 0,2 4 2 16,3 0 4-16,1 0-2 0,4 0 0 16,5 0 0-16,3 0 0 0,1 0-2 15,0 0 2-15,4-3-3 0,2 2 2 16,1 0-1-16,0 0 2 0,0 5 0 15,3-2 0-15,6-3 0 0,-1 1 0 0,3-4 0 16,1 1 0-16,1-3-1 0,-1 0 1 16,0-2 1-16,-1-2-1 0,-3-2 3 15,1 1-2-15,-6 2 1 16,3-4 1-16,-3 3 1 0,0 0 0 0,-1 1 4 16,-2 3-2-16,0-1 0 0,0 1-2 0,2-2-3 15,-2 0-2-15,0 1-1 16,1 1-2-16,-1 0 2 0,-3 5-1 15,-5 8 3-15,-1 10 0 0,-1 6-1 16,3 7 0-16,-2 3 0 0,2 7 0 0,-2 2 0 16,2 1 1-16,0 1-1 0,1-1 1 15,-1 0 3-15,1-4-1 0,1-2 2 16,3-3-4-16,-4-3-2 0,0-4 1 16,-4-3 0-16,0-2 0 0,2-10 1 15,-1-4 8-15,4-7 9 0,2-4 5 0,-6-3-3 16,1-9 5-16,-7-10-14 15,2-9-4-15,2-6 5 0,5-1-10 16,5-4 5-16,1-1 4 0,0-3-12 16,0 2 1-16,4 0-5 0,9 2-1 0,4 4-8 15,8 3-20-15,2 4-36 0,1 6-54 16,-1 4-123-16</inkml:trace>
  <inkml:trace contextRef="#ctx0" brushRef="#br0" timeOffset="167914.962">32928 14795 322 0,'0'0'29'0,"0"0"-12"16,0 0-10-16,0 0-6 0,0 0-1 15,0 0 0-15,0 0-1 0,0 0 0 16,0 0 0-16,0 0 0 0,-35 14 1 15,33-5 0-15,0-5 1 0,1 1 1 0,1-5 6 16,0 5 6-16,0-1 2 0,0 0 2 16,4 0-2-16,9-4 0 0,3-4 7 15,1-2 4-15,-7-4 0 0,-4 1-3 16,-4 4-5-16,-1-5-5 0,-1 3-4 16,0 1-6-16,0 1-11 0,0 3-42 15,-12-1-203-15,-5 3-14 0</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00:38.212"/>
    </inkml:context>
    <inkml:brush xml:id="br0">
      <inkml:brushProperty name="width" value="0.05292" units="cm"/>
      <inkml:brushProperty name="height" value="0.05292" units="cm"/>
      <inkml:brushProperty name="color" value="#FF0000"/>
    </inkml:brush>
  </inkml:definitions>
  <inkml:trace contextRef="#ctx0" brushRef="#br0">23629 18004 158 0,'0'0'40'0,"0"0"-16"15,0 0 0-15,0 0 2 0,0 0-1 0,0 0-2 16,0 0-9-16,0 0 1 0,0 0-1 16,2-68-10-16,-2 68-4 0,0 0-1 15,0 0-10-15,0 0 1 0,0 1 2 16,2 17 1-16,1 8 5 0,1 17 4 15,-1 0 1-15,0 10 1 0,0 7 2 0,1 2-1 16,-1 4-1-16,1 0 2 0,2 4-1 16,0-5 0-16,0 2-1 0,-1-3-2 15,0-1-1-15,-1-3-5 16,1-6 5-16,0-6-3 0,-1-3 10 16,1-6 3-16,1-9-27 15,-2 0-4-15</inkml:trace>
  <inkml:trace contextRef="#ctx0" brushRef="#br0" timeOffset="2161.8145">23559 17829 105 0,'0'0'27'0,"0"0"2"0,0 0 4 16,0 0 0-16,0 0-2 0,0 0-1 15,0 0-6-15,0 0-2 0,0 0-6 16,-42-32-1-16,40 29-2 0,2 2-8 16,-2-1-4-16,2 1-3 0,-2 1 1 0,2 0-1 15,0-3 3-15,0 0 1 0,13 1-2 16,5-2 2-16,6 0 1 0,1 4-2 16,1 0 0-16,3-4 0 15,0 1 0-15,1 0 4 0,2 1-4 0,-3 2 0 16,0 0 0-16,-3 0-2 0,-2 5 0 15,2 0 1-15,-1-3 2 0,1 0-3 16,-2 1 1-16,0 0 1 0,-1 1-1 16,0 1 1-16,-3 6 2 0,3-4-2 15,-1 1-2-15,-2-1 1 0,1 0-1 0,-3 2-4 16,0 5-3-16,0 1 0 0,0 4 3 16,-4 4 4-16,2 3 2 0,-3 3 2 15,-1 2-4-15,1-2-1 0,-2-1-1 16,1 4 3-16,-3 2 3 0,-1 5 0 15,1 0 2-15,-1-3-5 0,0 3-3 16,-2-4 5-16,0 0-4 0,-1 1 1 16,1 2 0-16,-3-6-3 0,0 3 5 15,-3 0 1-15,0-2-2 0,0 3-2 16,0-2 0-16,-3 0-1 0,-3 0 2 0,1-1 2 16,-3-1-4-16,2 7 0 0,-1-4-2 15,-3 5 1-15,1 1 12 0,-1 0-4 16,-3-6-1-16,3-5 1 0,1-10-13 15,-2-9 2-15,4-4 3 0,-2-7-7 16,0 0 5-16,-2 2-2 0,-1-2-2 16,-1 0 4-16,0 0-3 0,0 0 3 15,-7 0 6-15,7 0-6 0,-6 0 2 16,-1 0 2-16,8 0 0 0,-8 0 1 16,1 0-1-16,-1 0-1 0,-5 0-3 0,1 0 0 15,0 0 3-15,0 0 5 0,-2 0 1 16,0 0-1-16,1 0 0 0,8 0-10 15,-2 0-6-15,7 0-30 0,7 0-69 16</inkml:trace>
  <inkml:trace contextRef="#ctx0" brushRef="#br0" timeOffset="2898.5039">25187 17782 150 0,'0'0'26'0,"0"0"0"0,0 0-3 0,0 0-3 16,0 0 2-16,0 0-4 0,0 0-4 16,0 0-4-16,0 0-4 0,0 0-2 15,-24-30-3-15,15 25 1 0,-8 1 2 16,-2 4-3-16,-4 0-4 0,-6 1 1 16,0 7 2-16,1 2-1 0,3 0 8 0,1 0-5 15,4 2-2-15,0 3 0 0,4 0-4 16,-1 2-2-16,3 6 0 0,2 4 1 15,0 10 5-15,2 5 1 0,0 4-1 16,1 5 3-16,2 2-2 0,2 4 1 16,0 4-3-16,2-4 1 0,0 3-1 0,0-1 0 15,0 1 0-15,0-5 3 0,2 0-4 16,-1-5 0-16,2-3 0 16,0 0-7-16,0-4 5 0,2-6 0 15,1 0 2-15,0-3 15 0,1-7-3 0,2-2 0 16,4-2 3-16,0-5-12 0,3 2 5 15,1-6 7-15,2-1-2 0,5-1 1 16,0-4-1-16,5-3-1 0,4-1-2 16,4-1 4-16,3-3-1 0,6 0-4 15,0-4 2-15,-1-9-4 0,-5 0-3 0,-3 3 3 16,-7-2-4-16,-10 7 2 0,-8 0 1 16,-4 3-7-16,-5 2 0 0,4 0-6 15,3 0-5-15,3 0-3 16,3 5-12-16,0 7-21 0,-1-5-29 0,-3 5-107 15</inkml:trace>
  <inkml:trace contextRef="#ctx0" brushRef="#br0" timeOffset="3392.7374">25618 17844 251 0,'0'0'31'16,"0"0"-1"-16,0 0-12 0,0 0-5 16,0 0-6-16,0 0-7 0,0 0-1 0,0 0-3 15,0 0-1-15,0 0 0 0,-3-35 4 16,3 35 2-16,0 0 5 0,5 13-11 15,-1 11 0-15,2 9 2 0,-2 7-6 16,-1 6 16-16,1 5-3 0,-1 3 4 16,-3 5-1-16,0 3-2 0,0-5 8 0,0 4-12 15,0-5 2-15,0-1 3 0,0-1-6 16,0-5 5-16,0 0-4 16,0-5-1-16,0-6-3 0,2-4 1 15,1-3 8-15,1-5-6 0,0 0 4 0,1-12 1 16,1 0-7-16,-1 0 6 0,-2-5-4 15,1 4 1-15,-1-3 7 0,-1-6-3 16,2 3 7-16,-1-3 3 0,4 1 10 16,2 1 1-16,1-1 2 0,7-2-8 15,1-3-13-15,6 0-2 0,-2 0-3 0,0-3 0 16,-1-6 1-16,2 2-6 0,-1-4-9 16,-3 2-1-16,0-3-5 0,-5 5 2 15,-1-4 0-15,-3 6-24 0,-2-1-32 16,-2 1-51-16,0-2-85 0</inkml:trace>
  <inkml:trace contextRef="#ctx0" brushRef="#br0" timeOffset="3665.434">25685 18452 337 0,'0'0'35'15,"0"0"-16"-15,0 0-7 0,0 0-8 16,0 0 0-16,0 0 1 0,0 0 1 16,55-79-3-16,-29 68-3 0,-1 4 2 0,2-3-6 15,-3 5 0-15,1-3 0 0,-1 0 1 16,0 2-6-16,-3 0-13 0,-3 2-16 15,-8 1-27-15,-6 1-33 0,-4 2-75 16</inkml:trace>
  <inkml:trace contextRef="#ctx0" brushRef="#br0" timeOffset="4045.4304">25688 17716 199 0,'0'0'38'0,"0"0"-6"0,0 0-3 15,0 0-8-15,0 0-9 0,0 0-2 16,0 0-3-16,0 0-4 0,0 0 4 0,0 0-2 16,39-11 0-16,-10 8-1 15,3-2-1-15,-1 0 2 0,-2 1-2 16,-1 1 0-16,-2-3-2 0,-9 4-1 0,-1-2-1 16,0 0 2-16,-8 0-1 0,3 1 0 15,-1 0 0-15,-5 2-6 0,0 1-1 16,4-6 0-16,-5 4-7 0,0 2-9 15,2-3-10-15,-6 3-20 0,4 0-22 16,1 0-88-16</inkml:trace>
  <inkml:trace contextRef="#ctx0" brushRef="#br0" timeOffset="4892.2796">26416 17694 224 0,'0'0'25'0,"0"0"-5"16,0 0-14-16,0 0-9 0,0 0-1 15,0 0-3-15,0 0 3 0,0 0 1 16,0 0 6-16,0 0-2 0,12 53 2 16,-5-26-4-16,2 4-4 0,-2 5 2 15,0 10 2-15,1 4 5 0,0 10 1 0,-3 3 3 16,-1 7-5-16,-3 4 3 0,-1-1 1 16,2 5 1-16,-2-7 5 0,0-3-6 15,0-4-6-15,0-8-2 0,0-7-1 16,0-4-1-16,-2-5 4 0,1-5-1 15,-1-5-3-15,1-3 0 0,0-11 6 16,1-3 8-16,0-6 1 0,0-7 6 16,0 0-1-16,0 0-8 0,0 1 5 15,-2 1 4-15,2-2 7 0,0 4-2 16,0-4 3-16,0 0-6 0,-1 0-9 0,-1-14-4 16,-1-7-4-16,-2-10-12 0,2-3 3 15,0-9-3-15,1-3 5 0,1-8 11 16,-2-5-8-16,2-8 2 0,-4-10-4 15,2-5 0-15,-1-7 1 0,-2 2-1 16,2 1 0-16,0 9-3 0,1 6 7 16,0 13-1-16,1 8-1 0,1 10 4 15,1 12-6-15,0 6 3 0,0-1-1 16,0 4-1-16,3-7 2 0,3 5 0 16,-1 1-2-16,7 2 4 0,0 1-4 0,3 2 2 15,1 2 2-15,3-1-4 0,0 1 4 16,3 3-4-16,-1 2 4 0,0 1-2 15,-6 2-2-15,2 0 1 0,-5 3 1 16,-1 2-2-16,-1 0 1 0,0 0 1 16,0 0-6-16,-3 0 5 0,3 4-1 0,-3 1-1 15,4 4 2-15,-2 3-2 0,0-5-1 16,-1 6 4-16,-1 1 0 0,0-1 0 16,0 2 1-16,-1-1-2 15,-2-1 3-15,-1-2-2 0,2 7 4 0,0-3-3 16,-3-2-1-16,-1 5 0 0,-1 0 1 15,0-1 0-15,-1 5-1 0,-5-2 1 16,2-5 2-16,-1 1-8 0,0 0 5 16,-3 4-2-16,-4 4-2 0,0-2 6 15,-2-2 1-15,-4-1 0 0,-5-2-2 0,-3 1 4 16,-3-2-2-16,-3 3-1 0,-4-3 1 16,-2-1 1-16,-1 1-5 0,-1-6-2 15,1 3-3-15,3-6-8 0,1 5-18 16,12-1-56-16,8-2-123 0</inkml:trace>
  <inkml:trace contextRef="#ctx0" brushRef="#br0" timeOffset="6444.1216">26973 17354 50 0,'0'0'13'0,"0"0"-2"16,0 0-3-16,0 0-2 0,0 0-3 15,0 0 1-15,0 0 1 0,0 0 0 0,0 0 0 16,0 0-1-16,-43-21 2 16,24 18 0-16,0 2 0 0,-7-1 1 15,3 2-1-15,-3 0-1 0,0-3 0 16,-3 3 1-16,2-4 0 0,-2 3 0 0,-2-6-17 16,1 3 17-16,-2-3-20 0,0 1 20 15,1 3-4-15,-1-3 3 0,-2 5-2 16,1 1-4-16,-3-4 2 15,0 4 2-15,-2 0-2 0,2 0 4 0,1 0-2 16,4 0 1-16,-1 0-2 0,3 0 0 16,0 0 2-16,-1 4 2 0,-1-3-3 15,1 3 2-15,-3-1 20 0,-1 3-24 16,0-3 3-16,-4 3-2 0,-1-2-3 16,0-1 1-16,-3 1 19 0,-3 1-16 0,-1 0 0 15,-2-1-1-15,0 3 0 0,1-6 1 16,0 1-2-16,0 2 1 0,-2-4 2 15,-1 1-3-15,-2 0 2 0,0 1 2 16,2-2 0-16,-2 3 0 0,0-3 0 16,1 0-2-16,-1 0 0 0,0 0 1 0,3 0-1 15,-2 0 3-15,2 0-4 0,-3 2 1 16,-3 0-1-16,-1-1 0 0,-2 2-1 16,0-2 2-16,-3 1-2 0,2-1 0 15,1 1 0-15,1 0 0 0,1 2 3 16,3-1-1-16,-1 1 1 0,1 0 0 15,-2 1-1-15,-3-2-2 0,2 5 0 16,0-5-1-16,1 2 0 0,2-1 1 16,3 1-2-16,2 1 3 0,2-1 1 15,1 2-3-15,-2-3 1 0,5-1 1 0,2-3-1 16,-2 4 3-16,1-3-3 0,1-1-1 16,0 3-1-16,2-3-2 0,2 2 3 15,4 3 2-15,3 0-1 0,3 0 0 16,8 0 0-16,0 1-2 0,8-6 0 15,-3 2 1-15,-3 3 1 0,4-1 0 0,-1 1-1 16,0 1 1-16,5 1-3 16,-3 0 0-16,3 3-2 0,1-2-2 15,-1 4 4-15,2 5 0 0,2 0 1 16,0 7 3-16,-1 3-2 0,1-2 0 0,3 2 1 16,-1 0-2-16,2 4 0 0,0-1 3 15,0 5-4-15,6 4-3 0,-3 5 7 16,1 5-3-16,1 6 2 0,0 4-1 15,1-1 0-15,1 1 2 0,-1-1-2 16,0-4 2-16,0 1-4 0,0-3-2 16,-1 1 1-16,-1-5 4 0,1 5-1 15,-4 0-3-15,2-1 3 0,0-4-6 16,0-4 0-16,-1 1 0 0,0-2-1 16,1-6 6-16,2 2 9 0,0-4 0 0,0-6 4 15,-1-3-8-15,0-3-5 0,1-7-2 16,-2-8-2-16,-2-3 4 0,-1-5-5 15,0 0 1-15,0 0 5 0,0 3-3 16,0-3-3-16,2 1 3 0,-1 1-6 16,-1-1 0-16,3 2 2 0,-3-3-2 0,1 0-1 15,-1 2 2-15,2-2-1 0,-1 0 4 16,5 0 0-16,-2 0-2 0,2 0 5 16,4 0 0-16,-4 0-6 15,-2 0 3-15,2 0 0 0,-1 0-3 0,0 0 3 16,2 0-3-16,-1 0 3 0,-6 0-1 15,0 0-2-15,0 0 4 0,2 0 3 16,-1 0-3-16,1 0 1 0,5 0-3 16,-1 0 2-16,1 0 1 0,-1 0 3 15,-1 0-6-15,1 0-1 0,0 0 8 0,7 0-8 16,-7 0 10-16,0 0-5 0,4 0-5 16,-3 0 2-16,-1 0 4 0,0 0 2 15,-1 0-6-15,1 0 8 0,1 0-7 16,5 0 2-16,-6 0 3 0,0 0-8 15,5 0 4-15,-5 0-5 0,0 0 2 0,6 0 8 16,2 0-5-16,4 0-4 16,7 0-9-16,1 0-2 0,6 0-26 15</inkml:trace>
  <inkml:trace contextRef="#ctx0" brushRef="#br0" timeOffset="7861.2262">26713 17309 72 0,'0'0'13'16,"0"0"-25"-16,0 0 20 0,0 0-3 15,0 0 1-15,0 0 2 0,0 0 2 16,0 0-1-16,0 0 0 0,53-28 1 15,-27 24-3-15,-1 1 3 0,2-2 3 16,1 3-4-16,2-3 1 0,2 1-2 0,1-3-19 16,1-1 15-16,-1 2-16 0,0 0 17 15,-2 2-3-15,-4 1 1 0,-7 1-2 16,-1 2-1-16,-9-3 0 0,-3 3 1 16,4 0-3-16,-7 0 2 0,0 0 0 15,8 0-2-15,-8 0 4 0,5 3-4 16,3 2 19-16,-1 5-18 0,1-2 17 15,-2 1-16-15,1 2 0 0,-2-4 0 16,0 2 0-16,1 2 17 0,-2-1-19 16,-3 0 23-16,2 0-24 0,-1-1 5 0,-4 1-1 15,3 5 0-15,-4-6 4 0,2 7-3 16,-1 1-1-16,1 1 0 0,0 2-2 16,1 0 1-16,-1-1 3 0,1 1-3 15,0 0 1-15,-1-6-2 0,0 2 1 16,0 1-2-16,1 0 4 0,1 4 2 15,-2 2-1-15,0-11-2 0,1 5 2 16,-3 4-3-16,2-2 5 0,0 6 1 16,0-1-1-16,0 1 1 0,0-1-3 15,0-3-3-15,0 2-3 0,1 3-2 0,0-2 2 16,-1 3 5-16,1 4 1 0,-1 0 3 16,0 4-5-16,-1 0 1 0,1 2 4 15,-3 0 1-15,0 2 0 0,0 3-3 16,0-2-3-16,0 3 1 0,0-1-2 15,0-3 1-15,0-1 1 0,1-3-5 0,-1-1 4 16,2 1-5-16,-2-1 5 16,1 0 2-16,1 0-4 0,-2-2 1 15,1-1-3-15,0 1 0 0,1-7-1 16,2 0 1-16,-1-4 6 0,-2-6-9 0,2 3 7 16,-1-6 1-16,-1-1-4 0,2 10 7 15,-1-1 1-15,-1 6 1 0,2-2 0 16,0-1-2-16,-2 0-7 15,2-4 5-15,1 3-6 0,-2-5-2 0,-1-9 0 16,1 0-5-16,-2-8 6 0,0 0-1 0,0 0 3 16,1 0-4-16,-1 3 2 0,2-3 1 15,-2 2-1-15,1 1 4 16,-1-3-7-16,2 1 4 0,-2 1 5 16,0-1-7-16,1 2 4 0,-1-3 0 0,0 0-7 15,1 2 5-15,-1-2-4 0,0 0 2 16,2 0 0-16,-2 0-2 0,0 0 6 15,0 0 2-15,0 0 1 0,0 0-4 16,0 0-1-16,0 0 7 0,0 0-8 16,0 0 4-16,0 0 0 0,0 0-7 0,0 0 9 15,-2 0-7-15,2 0 1 0,-1 0 2 16,1 0-9-16,0 0 7 16,0 0 5-16,-1 0-4 0,1 0 5 0,0 0 0 15,-2 0-6-15,2 0 0 0,0 0 5 16,0 0 4-16,-1 0 0 0,1 0 1 15,0 0 3-15,-2 0 5 0,2 0-1 16,0 0 2-16,0 0-3 0,-1 0-6 16,1 0-3-16,0 0-3 0,-2 0 0 15,-6 0 1-15,-5 0-1 0,-7 0-2 0,-8 0 0 16,-2 0-4-16,-5 0-10 0,-4 0-6 16,-8 0-18-16,-8 0-142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8:50:06.674"/>
    </inkml:context>
    <inkml:brush xml:id="br0">
      <inkml:brushProperty name="width" value="0.05292" units="cm"/>
      <inkml:brushProperty name="height" value="0.05292" units="cm"/>
      <inkml:brushProperty name="color" value="#FF0000"/>
    </inkml:brush>
  </inkml:definitions>
  <inkml:trace contextRef="#ctx0" brushRef="#br0">16828 13048 81 0,'0'0'16'0,"0"0"-8"0,0 0-5 16,0 0-1-16,0 0-2 0,0 0 1 15,0 0 0-15,0 0 3 0,0 0 4 16,0 6 5-16,0-6 1 0,0 0 1 15,0 1-4-15,0-1-2 0,0 0-1 16,0 2-3-16,0-2-1 0,0 0-1 0,0 1-3 16,0-1 0-16,0 0 0 0,0 0 1 15,0 0 1-15,0 0 2 0,0 0 1 16,0 0 2-16,0-3 0 0,0-11 1 16,0-6 0-16,1-10-1 0,3-3 3 15,1-3-1-15,0-4 1 0,1 3 1 16,-1 0-3-16,1 4-1 0,-4 4-3 0,2 8-2 15,-1 2-1-15,-1 7 2 16,-2 6-3-16,3-3 0 0,-2 5-1 0,1-1-3 16,-1 2-1-16,-1 3-3 0,3-5-3 15,0 2-14-15,1-5-14 0,3 1-134 16</inkml:trace>
  <inkml:trace contextRef="#ctx0" brushRef="#br0" timeOffset="627.5693">17186 12646 38 0,'0'0'16'15,"0"0"-6"-15,0 0 2 0,0 0 4 0,0 0-3 16,0 0 5-16,0 0 1 0,0 0 2 15,0 0 5-15,0 0 4 0,-18 4-2 16,15 1-2-16,1-1-6 16,2-4-4-16,-1 0-3 0,1 0-5 0,0 2-2 15,-2-1-5-15,2-1 0 0,0 0 6 16,0-1 0-16,2-19 5 0,6-12-4 16,1-12-7-16,1-7 4 0,0-2-3 15,2-2 2-15,-2 2 2 0,-1 4 0 16,1 7-6-16,-5 8 1 0,0 13 1 15,-2 3-1-15,-2 7 3 0,-1 6-2 16,2 1-2-16,-2 4 0 0,1-5-2 0,2 2-2 16,0-1 0-16,0 1-5 15,-3 3-3-15,0-2-3 0,0 2-14 0,1-1-37 16,2-4-129-16</inkml:trace>
  <inkml:trace contextRef="#ctx0" brushRef="#br0" timeOffset="1070.94">17185 11632 128 0,'0'0'17'0,"0"0"1"0,0 0 2 16,0 0 4-16,0 0 2 0,0 0 1 15,0 0-1-15,0 0 1 0,0 0-2 0,-12 25 0 16,9-25-7-16,3 0-3 0,0 0-3 15,0-3-1-15,0-18-1 0,3-14 0 16,4-14-1-16,2-6 1 16,1 0 0-16,2-3 0 0,-2 3-7 0,-1 2-2 15,1 3 0-15,-3 6 0 0,0 5 4 16,-1 7 1-16,1 4-6 0,-3 10 0 16,-1 8 0-16,-1 5 0 0,-2 5 0 15,0-1 0-15,1-4-6 0,1 0-5 16,1-3-2-16,3-5-15 0,-2-1-21 15,4-2-44-15,-2-4-122 0</inkml:trace>
  <inkml:trace contextRef="#ctx0" brushRef="#br0" timeOffset="1506.4631">17476 10188 224 0,'0'0'14'0,"0"0"-4"0,0 0 0 16,0 0-2-16,0 0 5 0,0 0 2 0,0 0 5 16,0 0 7-16,0 0-1 0,-12 22 4 15,12-22 2-15,0 0-4 0,0 0-5 16,0-17-8-16,0-9-4 0,0-10-5 16,7-6-2-16,2-1 3 0,-1-2-7 15,1 2-3-15,-2 3 3 0,2 4-5 0,-3 5 6 16,-2 11 1-16,-1 2-1 0,0 9-1 15,-2 3 0-15,1 1-1 16,-2 1 1-16,1-1 0 0,1 1-1 16,-1-1 1-16,-1 5-3 0,0-1-2 0,0 1-2 15,2-1-7-15,-2-1-6 0,2-4-19 16,0-1-41-16,-1-5-140 0</inkml:trace>
  <inkml:trace contextRef="#ctx0" brushRef="#br0" timeOffset="1852.2774">17704 8989 277 0,'0'0'30'0,"0"0"-3"0,0 0-3 15,9-102-2-15,-4 75-2 0,0 1-5 16,2 3-3-16,-3 1-2 0,1 0-2 16,-3 2-3-16,3-1-2 0,-2 2 1 15,0 4-2-15,1-2-1 0,-1 0-1 16,-2 6-1-16,2-4-2 0,0 5 3 15,-3 5 0-15,1-4-3 0,1 4-3 16,-1 1-9-16,2-5-13 0,-1 4-17 0,2-4-39 16,1-6-125-16</inkml:trace>
  <inkml:trace contextRef="#ctx0" brushRef="#br0" timeOffset="2186.3622">17990 7925 280 0,'0'0'48'0,"0"0"-10"0,0 0-6 16,0 0-9-16,0 0-2 0,0 0-6 0,0 0 1 15,0 0-1-15,0 0-1 0,13-96-3 16,-9 68 0-16,1-3-2 16,2-4-1-16,0-1-2 0,3-5-1 15,-1-3-1-15,-2 1-1 0,2 2 0 0,0 5-2 16,-2 2 3-16,-1 6-3 0,0 2 1 16,-1 8-2-16,-1 1-1 0,-2 7 1 15,1 2-5-15,-2-2 2 0,2 1-13 16,0 0-12-16,-3 0-27 0,0 0-36 15,0-2-143-15</inkml:trace>
  <inkml:trace contextRef="#ctx0" brushRef="#br0" timeOffset="2505.0546">18491 6277 233 0,'0'0'38'0,"0"0"-6"0,0 0-4 16,0 0-3-16,0 0 1 0,0 0-1 16,0 0 1-16,0 0-1 0,0 0-4 15,0 0-5-15,4-24-5 0,-4 17-4 16,1-6-2-16,1-9-3 0,-1 1 1 0,2-5-2 15,1 3 0-15,2 2 2 16,0 0-3-16,0 0-2 0,2-1 2 16,1 1-1-16,0-2-1 0,1 2-2 0,0 0-10 15,2 1-7-15,-1 2-15 0,-2 0-28 16,-3 4-31-16,-2-1-125 0</inkml:trace>
  <inkml:trace contextRef="#ctx0" brushRef="#br0" timeOffset="2832.2831">19047 4959 287 0,'0'0'46'0,"0"0"-9"15,0 0-7-15,0 0-6 0,0 0-8 0,0 0-5 16,18-78-4-16,-11 54 1 0,1-1-1 16,3-1 1-16,-1-1 1 0,3-3-1 15,0 1-1-15,1-1 0 0,1 0-2 16,-2 1-5-16,1 1-3 0,-4 1 2 16,2 4-3-16,-5 8 4 0,-1 2 2 15,-3 4-2-15,-2 4 1 0,2 2 0 16,-1-2-2-16,-1 2-4 0,1-1-7 15,2 1-11-15,-4 3-26 0,3-5-41 16,1-2-136-16</inkml:trace>
  <inkml:trace contextRef="#ctx0" brushRef="#br0" timeOffset="3122.9653">19850 3423 284 0,'0'0'29'0,"0"0"-5"0,0 0-3 16,0 0-3-16,0 0-6 0,36-95-1 16,-26 76 0-16,0-2-7 0,5 1-2 15,-2-2 2-15,1 1-2 0,-1 2 5 16,0-1 1-16,-1 0-2 0,-1 2-1 0,1-2-2 15,-2 4-1-15,-3 2 0 0,3 1-4 16,-2 0 4-16,0-1-4 16,5-2 1-16,-3-1-2 0,1 4-4 0,0-6-12 15,1-1-30-15,-1-5-138 0</inkml:trace>
  <inkml:trace contextRef="#ctx0" brushRef="#br0" timeOffset="3387.0175">20665 2113 193 0,'0'0'21'0,"0"0"-7"16,0 0-3-16,0 0 1 0,0 0-1 15,0 0 0-15,43-87 0 0,-34 74-3 16,0 1-1-16,1-6-3 0,2 4-1 0,-1 0-1 16,1 0-1-16,2 0-13 0,0 1-6 15,1-1-3-15,1-1-9 0,2 0-15 16,-2-2-77-16</inkml:trace>
  <inkml:trace contextRef="#ctx0" brushRef="#br0" timeOffset="3587.5645">21365 1328 280 0,'0'0'26'0,"0"0"-5"15,0 0-10-15,22-89-3 0,-11 69-2 16,0 0-2-16,0 3-5 0,-1 0-3 0,1 3-2 15,0 0-2-15,6 4-6 0,4 3-31 16,2 1-173-16</inkml:trace>
  <inkml:trace contextRef="#ctx0" brushRef="#br0" timeOffset="4325.7786">22483 771 226 0,'0'0'11'15,"0"0"-6"-15,0 0-1 0,87-61-2 16,-54 50-1-16,3 1-2 0,1-1-2 15,1 0-11-15,0 1-21 0,3-2-55 16</inkml:trace>
  <inkml:trace contextRef="#ctx0" brushRef="#br0" timeOffset="4505.6944">23620 473 316 0,'0'0'18'0,"0"0"-10"16,0 0-4-16,103-32-1 0,-59 25-3 0,10 1-4 16,7 1-8-16,5 3-8 0,0-2-24 15,1 4-13-15,1-1-35 0,-1 1-28 16</inkml:trace>
  <inkml:trace contextRef="#ctx0" brushRef="#br0" timeOffset="4615.2559">24744 401 327 0,'0'0'29'0,"0"0"-18"16,0 0-7-16,0 0-4 0,0 0-4 0,80-7-5 16,-29 7-7-16,12 2-21 15,10-1-37-15,11 3-133 0</inkml:trace>
  <inkml:trace contextRef="#ctx0" brushRef="#br0" timeOffset="4721.5073">25929 413 456 0,'0'0'16'0,"0"0"-7"0,0 0-17 16,0 0-13-16,0 0-56 0,0 0-163 16</inkml:trace>
  <inkml:trace contextRef="#ctx0" brushRef="#br0" timeOffset="6127.1595">29372 297 51 0,'0'0'25'0,"0"0"-10"16,-85-6 0-16,55 6-2 0,-2 0 0 15,-5 0-2-15,-3 0 0 0,-3 0 0 16,-4 0-1-16,-2 0 1 0,0 1-2 15,3 1-1-15,0 1 0 0,4 0 1 16,0 0-1-16,0 0-2 0,0 3 0 0,-3 1-5 16,-1 1-1-16,-3 4 1 0,1-2-3 15,0 3 2-15,2-2 0 0,1 1-1 16,3 2 2-16,3 1-2 0,2 2 1 16,3 3-1-16,3 0-2 0,2-1 2 15,0 3-1-15,4 0-1 0,-1 0 1 0,3 5-1 16,1 0 1-16,3 2 0 0,-1 4 1 15,0 2 0-15,2 2-1 16,0 0 2-16,2 3 0 0,0 2 0 16,0 4 0-16,2 4 0 0,-1 3 3 0,2 5 2 15,3-1-2-15,0 1-2 0,0-4 0 16,1-6-3-16,0-4 0 0,-1-3 1 16,3-1 2-16,0-1 0 0,1 2 1 15,0 3 2-15,1-2-4 0,0 1 1 16,4-5-1-16,-1-3-1 0,2-3 2 0,0-2-2 15,0-1 0-15,0 1 3 0,5 3 12 16,1-1 0-16,2-2 0 16,2 1-1-16,0-1-12 0,5 0 2 0,-1 1-1 15,3 1 2-15,1 3-1 0,2 1 1 16,5 1 0-16,1-1 1 0,4 1 1 16,-1-4 0-16,3-1-1 0,-1-3 4 15,1-2-3-15,3-4 4 0,3-2-3 16,-1-4 2-16,5-3 0 0,-1-2-1 15,1-2-1-15,2 0-3 0,0-2-1 0,2 0-1 16,-1-1-1-16,3 0 1 0,-2-1 2 16,3-2-3-16,1-1 0 0,-3-3 0 15,2 0-1-15,-1 0 2 0,2 0 0 16,0-4 0-16,5-2 1 0,0-2 2 16,2-1 0-16,3-3 1 0,0 1 2 15,3-2 2-15,0-2 0 0,-4-2 3 16,-1-1-1-16,-4-4-1 0,-4 1-1 15,-1-3-4-15,-2-3 0 0,0-5-1 16,0-3 1-16,1-3-1 0,-2-2 4 0,2 1-3 16,-3-1 0-16,-1 1 1 0,-3 1-3 15,-4-1-17-15,-3 0 0 0,-2-2 0 16,-5 1-3-16,-4 0 17 16,-1-1 1-16,-6-1 0 0,-3-3 0 0,-3 2 1 15,-3-4 1-15,-2 1-1 0,-3 0 0 0,1 1 0 16,-3-1 0-16,0 0 0 0,0-3 1 15,-4-6-3-15,0-2-1 16,-1-5 0-16,-1-3-2 0,2 3 1 0,-2 2 1 16,-1 0-2-16,0 6 4 0,-2 0-1 15,0 4 0-15,-4 5-1 0,2 1 1 16,-5 4 1-16,0 1 0 0,-3 2 2 16,-2 2-3-16,-1-1 1 0,-4 2 2 15,-3 1 0-15,-4 4-1 0,-7-1 2 16,-4 3 0-16,-3-1 2 0,-3 1-1 0,-4 3-1 15,-2 0 0-15,1 4-4 16,0 5 2-16,3 3 32 0,6 2-3 0,4 6-7 16,4 1-7-16,3 3-55 15,1 3-9-15,-3 8-17 0,0 2-56 0,2 4-15 16,4 0-34-16</inkml:trace>
  <inkml:trace contextRef="#ctx0" brushRef="#br0" timeOffset="6807.0124">29330 555 184 0,'0'0'65'16,"0"0"-6"-16,0 0-17 0,0 0-13 0,0 0-10 15,19-92-3-15,-23 76-6 16,-8 3-2-16,-2-2-6 0,-5 4 1 15,-3 4-2-15,-5 2-1 0,-4 3-1 16,-1 2-2-16,-2 0 0 0,-4 3 1 0,-1 5-2 16,-1 1 2-16,-5 3 0 0,2 2-2 15,-1 1 2-15,-1 1 0 0,3 0 1 16,-1 3 1-16,3 3-1 0,-1 1-2 16,1 0 2-16,2 7-1 0,-1 0 0 15,1 3 2-15,1 1-1 0,2 1-1 0,3 1 4 16,3 1-4-16,1 4 2 0,3 3 0 15,-1 2 0-15,3 4 0 0,0 1 2 16,4 4-2-16,-2 1 2 16,7-1-1-16,-2-2 0 0,4-3 0 0,1-5-3 15,1-3 1-15,2-2-1 0,0-2-2 16,4 1 3-16,-1-1 0 0,4 1-3 16,-1-4 3-16,2-3 0 0,0-4 0 15,3-1 0-15,6-2-1 0,4-3 3 16,3 0 0-16,4-4 0 0,5 0 1 0,2-3 1 15,5 1 15-15,4-3-15 0,3 0 15 16,3-3-1-16,1-3-14 0,2-1 13 16,0-4-13-16,2-2 0 15,0 0 0-15,1 0-15 0,1-8-3 0,0-2 2 16,-1-1-2-16,-1-2 16 0,-3-1 2 16,1 0-1-16,-3-4-2 0,0 0 1 15,1-3 0-15,1-4 0 0,2-2-1 16,-1-3 1-16,1-5 2 0,-4-5-1 15,-2 0 1-15,-2-5-1 0,-7 1 2 0,0-1 1 16,-6-5 0-16,-4 0 1 0,-1-8 1 16,-2-6-8-16,-4-7 1 0,-1-5-1 15,-1 1-4-15,-6 3 7 0,-2 4 0 16,-4 4 0-16,0 6 0 0,-4 3 0 16,-8 7 1-16,-2 5-1 0,-4 4 0 0,-1 5-2 15,-4 7-10-15,-4 3-13 16,-6 4-16-16,-2 5-39 0,-8 3-41 15</inkml:trace>
  <inkml:trace contextRef="#ctx0" brushRef="#br0" timeOffset="7379.5896">29102 742 334 0,'0'0'21'0,"0"0"-13"15,0 0-8-15,0 0-4 0,-85-58 3 16,57 57-1-16,-1 1 1 0,2 0-1 16,2 7 1-16,0 2 0 0,2 5 0 15,-1 2-1-15,2 4 0 0,-3 3 2 16,1 4-1-16,1 4 0 0,4 2 1 0,-1 1-1 15,1 1 0-15,3 0 2 16,0 1-1-16,3 1 0 0,-1 0 1 16,2 3 1-16,0 0 1 0,0-1-2 15,3-1 0-15,0-3-1 0,3-2 0 0,2-4 1 16,3-2-2-16,1-5-1 0,1-3 1 16,8-3-1-16,1 0 2 0,3-2 4 15,1-4-3-15,1-1 0 0,2-1 3 16,-1-2-1-16,4-1 2 0,3-4-1 15,0-1 0-15,2 0-1 0,1-6 0 0,3-3-2 16,1-3 1-16,1-5 0 16,-1-1 3-16,2-7 3 0,-2-3-2 0,2-6 0 15,0-9 0-15,1-3-4 0,-1-9-1 16,0-2-1-16,0-1-1 0,-3 2 1 16,-2 3 3-16,-4 2-2 0,-3 5 1 15,-4 0 3-15,-1 5 6 0,-7 2 1 16,-3 2 1-16,-4 1 0 0,-1-1-7 15,-7 2 0-15,-9 2-2 0,-4 0-1 16,-5 5-3-16,-1 2 2 0,2 7-1 0,-1 3-2 16,2 5-4-16,-3 2-7 0,-3 6-9 15,-3 3-16-15,-4 2-18 0,-4 9-43 16,-1 6-47-16</inkml:trace>
  <inkml:trace contextRef="#ctx0" brushRef="#br0" timeOffset="7749.4122">29080 731 381 0,'0'0'27'0,"0"0"-6"16,0 0-8-16,0 0-7 0,0 0-6 15,0 0-2-15,0 0-2 0,0 0 0 0,-84-68-3 16,62 77-1-16,1 6 0 16,-1 4 1-16,5 3 3 0,-2 7 2 15,4 3-2-15,3 3 3 0,3 6 0 0,2 2-1 16,1 1-1-16,3-1 1 0,0-3 1 16,3-4-1-16,0-4 0 0,9-5 5 15,-1-6 2-15,1-8 6 0,7-8 1 16,3-5-6-16,7-16 0 0,7-7-4 15,1-8-1-15,0-4 2 0,-1-3-2 0,-2-3 2 16,-5-2 1-16,-2-1 1 0,-3 4 0 16,-8 0 2-16,-2 5-5 0,-5 5-15 15,-5 5-31-15,-1 9-100 16,0 6-103-16</inkml:trace>
  <inkml:trace contextRef="#ctx0" brushRef="#br0" timeOffset="8342.3607">31424 481 367 0,'0'0'43'0,"0"0"-8"0,0 0-12 16,0 0-7-16,0 0-9 0,0 0-5 15,0 0-6-15,0 0-3 0,0 0-2 16,0 0 2-16,12-15 3 0,-38 23 4 0,-12 5 4 15,-7 3-1-15,-3 1-1 0,-5 3-1 16,-2 0 0-16,-1-2-1 16,2 0 0-16,2-2 0 0,3 0 0 15,7-2 0-15,4 1 0 0,8-3 2 0,8-3-5 16,5-3 3-16,7-1 1 0,6-4 1 16,-1 1 2-16,-1-2 1 0,-2-3 3 15,1-2 1-15,-2-8-1 0,4-4-5 16,5-4 1-16,0-8-2 0,6-1 2 15,6 2-1-15,4-2 0 0,1 1 0 0,2 2-1 16,3 0 2-16,-5 2-2 0,2 6 0 16,-7 3 0-16,-5 9-1 15,-2 4-1-15,-5 3-3 0,0-1-1 0,0 1-5 16,0-3-6-16,0 3 0 0,-7 0 3 16,-10 7 5-16,-11 8 5 0,-8 6 1 15,1 1-2-15,6 3 2 0,5-3 0 16,4 1 1-16,10-9-1 0,2 2 1 15,7 2-1-15,1-2 0 0,10 5-2 16,13-3-2-16,13-2-19 0,11-1-46 0,12-3-176 16</inkml:trace>
  <inkml:trace contextRef="#ctx0" brushRef="#br0" timeOffset="8863.7476">31304 813 353 0,'0'0'39'16,"0"0"-2"-16,0 0-4 0,0 0-14 16,0 0-11-16,0 0-8 15,0 0-7-15,35-79 1 0,-49 79-1 0,-8 3 1 16,-8 11 2-16,2 7 0 0,-1 5-3 16,4 3-1-16,4-2-1 0,6-1 2 15,4 0 0-15,5-4 3 0,3-3-1 16,2-1 1-16,1-1 2 0,0 1-1 15,7 2 2-15,2-2 1 0,3-3 0 0,3-1 0 16,4-1 2-16,1-2 1 0,2 0 0 16,2 1-1-16,2 4 0 0,0 0 0 15,-1 3-2-15,-3 3 1 0,-2-2-2 16,-4-3-1-16,-2 0-2 0,-4-5 1 16,0-1 0-16,-5-2-1 0,-2-4-2 15,0 4-2-15,-2-5 0 0,0 1 1 16,-1 2 3-16,-5 2 1 0,-13-2 2 15,-4 0 5-15,-6-2-2 0,-4-3 3 16,-6-2 0-16,1 0 0 0,-2 0-1 0,-1-2-7 16,7-3-14-16,3-2-34 0,5-2-28 15,8 2-56-15</inkml:trace>
  <inkml:trace contextRef="#ctx0" brushRef="#br0" timeOffset="9138.3277">31615 523 417 0,'0'0'54'0,"0"0"-19"0,0 0-13 16,0 0-15-16,0 0-10 0,0 0-5 16,0 0-3-16,0 0 1 0,0 0 2 15,39 30 2-15,-26 12 4 0,0 10-1 16,-1 18 2-16,0 12 1 0,-3 16 1 0,-3 10 1 15,-3 4-1-15,-3 2-1 0,0-5-1 16,-7-9-3-16,-3-7 2 16,1-13 1-16,0-8 0 0,1-9-1 15,-4-11 12-15,1-4-1 0,-2-9-15 0,0-9-26 16,4-10-34-16,3-9-38 0,-4-11-96 16</inkml:trace>
  <inkml:trace contextRef="#ctx0" brushRef="#br0" timeOffset="9448.464">31596 1021 415 0,'0'0'34'0,"14"-95"-1"15,-6 64-10-15,-4 12-12 0,-1 8-5 16,-1 8-4-16,-2 3-3 0,0-2-4 16,0 2 0-16,6 0-1 0,4 5 2 15,7 8 2-15,5 10-1 0,1 4 3 16,4 7-1-16,2 2 2 0,2 4 1 15,-4-2-1-15,-1 0-1 0,-4-5-1 16,-6-2-4-16,-4-7-1 0,-4-7-1 0,-4-8 2 16,-4 0 1-16,-1 0 4 0,-11 3 2 15,-8 3 1-15,-5-3 1 0,-3-2-2 16,-4-3 1-16,0-2-2 0,0 1-1 16,2-4 2-16,7 2-3 0,4-1-8 15,4-1-9-15,10-2-10 0,-1 2-7 0,6-2-15 16,0 0-1-16,16-7-14 0,13-7-14 15,14-6-6-15,3-2 16 0</inkml:trace>
  <inkml:trace contextRef="#ctx0" brushRef="#br0" timeOffset="10470.7712">31997 1090 47 0,'0'0'52'0,"71"-83"12"15,-42 44 8-15,-8 3-12 0,-5 2-5 16,-4 4-9-16,-5 3-17 0,-3 7-3 16,-1 2-7-16,0 1-6 0,0 7-3 15,1-1-3-15,-2 6-3 0,-2 5-1 16,0-1 0-16,0 1-3 0,0-2-3 0,0 1-2 15,0-1-2-15,0 1-5 0,0-1 1 16,0 2 4-16,0 0 0 16,0 0 4-16,-6 5 1 0,-3 8 2 0,1 7 0 15,2 4 0-15,1 5 0 0,3 5-1 16,-1 0 1-16,2 1 0 0,-2 2-1 16,3-2 1-16,0 1 1 0,0-2-1 15,0-2 4-15,4-5-1 0,-3-8 0 16,3-2 2-16,1-2-3 0,-2-5 1 15,4 2 1-15,-1-7 1 0,4-3 1 0,0 2-1 16,0-4 3-16,5-2-2 0,-2-11 2 16,2-5-5-16,-1-3-1 0,-6-6-1 15,-1-3-3-15,-7-4 1 0,0 1-2 16,-10-1 0-16,-4 6 1 0,-2 3 0 16,0 5 1-16,5 7 1 0,3 5 1 15,5 5 1-15,3 3 0 0,0-1-3 16,0-4-2-16,5-4 0 0,12-5-1 15,12-2-1-15,14 0 3 0,14 0 0 16,8-2 1-16,3 0 1 0,-1-4 2 0,-8 2 1 16,-10 0 2-16,-13 2 0 0,-10 2 1 15,-7 2-1-15,-9 3 3 0,-3 1-1 16,-1 2 2-16,-4 4 1 0,2-6-3 16,-2 6-1-16,0-1-1 0,-1 3-3 15,-1 2-1-15,0-2-2 0,0 2 0 0,2-2-4 16,-2 2 2-16,1-1-3 0,-1 1 1 15,0 0-1-15,2 0 3 0,-2 0 1 16,0 0 2-16,-5 10-1 16,-2 7 0-16,-1 6 0 0,0 3 0 0,2 1-1 15,1 5 1-15,1 3 1 0,1 1-1 16,3-1 1-16,0-5-1 0,3 0 1 16,4-5 0-16,0-2 0 0,2-2 1 15,-1-3 0-15,1-5 3 0,1-3 0 16,-3-3-1-16,5-5 1 0,-2 1-3 0,2-3 1 15,3 0-1-15,-4-3 1 16,1-4 0-16,-3-3 1 0,-3 2-2 0,0-6-2 16,-5-4-1-16,-1-4-6 15,0-5-3-15,-4-2-6 0,-8-1-2 0,-2-1-1 16,1-1 6-16,-1 4-2 0,0 2 2 16,6 8 4-16,-4 3-1 0,7 7 11 15,0 5 0-15,2-1 1 0,3 4 1 16,0-1 0-16,-1 1 1 0,1-1 0 15,-2 0 1-15,2-1 1 0,0-3-2 0,2-2 0 16,9-4-2-16,7-1 2 0,3-3-1 16,-2 0 0-16,3-4 1 0,1-2 2 15,2-3-1-15,5-4 0 0,3-2-1 16,3-4 1-16,-3-2 2 0,-2-2 3 16,-4 0 1-16,-2 3-2 0,0 1 0 15,-1-1-4-15,-2 1 0 0,-6 1 0 16,-3 3-2-16,-3 3-1 0,-4 9 32 15,-3 8-5-15,0 7-7 0,-3 3-4 16,0 0-30-16,-6 10 1 0,-4 11 6 0,-8 16-30 16,2 10-3-16,1 14-2 0,3 12 1 15,3 12 36-15,5 11 4 0,3 7 4 16,1 4 1-16,4 1 5 0,4-8-6 16,3-10 4-16,-1-14 1 0,1-14-5 15,2-17 3-15,0-8-5 0,-1-12 1 16,-2-7 2-16,-2-5 3 0,-2-4 0 0,-3-6 0 15,0 2-2-15,-3-5-5 0,0 0-2 16,0 0-8-16,2 1-40 16,-2 0-91-16,0-1-124 0</inkml:trace>
  <inkml:trace contextRef="#ctx0" brushRef="#br0" timeOffset="16972.2154">16318 17063 5 0,'0'0'11'16,"0"0"3"-16,0 0-3 0,0 0-3 16,0 0-2-16,0 0-4 0,0 0 0 15,0 0-1-15,0 0 0 0,0 0 1 16,0 0-3-16,0 0 1 0,0 0-1 15,0 0 0-15,0 0 2 0,0 0 0 0,0 1-1 16,0-1 0-16,0 0 0 0,0 0 1 16,0 0 0-16,0 0-1 0,0 0-2 15,0 0 1-15,0 0-3 0,0 0 0 16,0 0-1-16,0 0-1 0,0 0 3 16,0 2 2-16,0-2 0 0,0 0 2 15,0 0-1-15,0 0-1 0,0 0 3 16,0 2 2-16,0-2 0 0,0 0 3 15,0 0-4-15,0 0 1 0,0 0-2 16,0 0 2-16,0 0-3 0,0 0 1 0,0 0-2 16,0 0-1-16,0 0 1 0,0 2 0 15,0-2-1-15,0 0 2 0,0 0-1 16,0 0 0-16,0 0 1 0,0 0 4 16,0 0-1-16,0 0 1 0,0 0 2 15,0 0-4-15,0 0 4 0,0 0-2 16,0 0 0-16,0 0 3 0,0 0-2 15,0 0 1-15,0 0-6 0,0 0-1 16,0 0-1-16,0 0-8 0,0 0-4 16,0 0-2-16,0 0-25 0</inkml:trace>
  <inkml:trace contextRef="#ctx0" brushRef="#br0" timeOffset="17583.1038">19889 13841 67 0,'0'0'18'0,"0"0"2"15,0 0 1-15,0 0-5 0,0 0-3 16,0 0-6-16,0 0-4 0,0 0-3 0,0 0-2 15,0 0-3-15,3-5 1 0,-3 5-11 16,0 0-49-16</inkml:trace>
  <inkml:trace contextRef="#ctx0" brushRef="#br0" timeOffset="18003.3766">17102 15636 60 0,'0'0'9'0,"0"0"-18"16</inkml:trace>
  <inkml:trace contextRef="#ctx0" brushRef="#br0" timeOffset="25972.6695">19614 12580 75 0,'0'0'13'16,"0"0"6"-16,0 0 2 0,0 0-4 16,0 0-4-16,0 0-6 0,0 0-9 15,0 0 2-15,-78 6 4 0,78-4 4 16,16 1 4-16,16 0 1 0,18-1 2 15,18-2-2-15,16 0 3 0,16-2-6 0,13-4 4 16,11-2 0-16,16 1 4 0,11-1 1 16,9-1-4-16,15 1 1 0,7-1-6 15,8 2 4-15,2-1-4 0,1 3 0 16,-7 4-2-16,-6-1-3 0,-12 2-1 16,-10 0-1-16,-14 0-1 0,-13 0-1 15,-15 0 2-15,-11 2-2 0,-12-1 2 16,-11-1-2-16,-11 2 4 0,-13 0-5 15,-15-1 4-15,-14 1-4 0,-9-2-2 16,-8 0 6-16,-7 0-3 0,-1 0 5 0,-4 0 3 16,0 0 1-16,0 0 1 0,1 0 0 15,2-2-4-15,-3 1 2 0,0-1-5 16,0 0-1-16,0 1 2 0,0-1-4 16,0 1 0-16,0 0-2 0,0-1 1 15,-3 1 0-15,2-1-1 0,-1 2 2 16,1-2-1-16,0 2-1 0,-1 0 1 0,-5 0-3 15,-4 0-5-15,-4 4-6 16,-3 4-15-16,0 5-26 0,-7 1-24 16,-2 1-24-16,-4 0-98 0</inkml:trace>
  <inkml:trace contextRef="#ctx0" brushRef="#br0" timeOffset="31163.2108">24080 8069 72 0,'0'0'22'0,"0"0"-9"0,0 0-3 16,0 0-5-16,0 0-2 0,-89 0 2 16,84 0 2-16,-1 0 3 0,-1-1 0 0,2 1 4 15,0 0 3-15,0 0 3 16,5 0 4-16,-1 0-2 0,1 0-1 15,-2 0-3-15,2 0-5 0,-1 0-3 16,1 0-4-16,1-4-2 0,12 1-3 0,10 0 2 16,9-1-3-16,2 1 0 0,2 1 1 15,2 1-1-15,3 1 0 0,1-2 0 16,7 2 2-16,1-1-1 0,4 1 1 16,3-2 0-16,1 1 0 0,2-2-1 15,1 0 0-15,3 3-1 0,-2 0 0 0,-1 0 1 16,1 0-1-16,0 0 0 15,3 0 1-15,2 0-1 0,5 0 0 16,2 0 0-16,5-2 0 0,1-1 0 16,2 0 1-16,-1-1-1 0,3-3 1 0,3 1-1 15,1-1 2-15,4 2 0 0,2 1 1 16,-1-1 0-16,-2 1-2 0,-4 4-1 16,-6-2 0-16,-3 2 0 15,-4 0 0-15,-1 0 0 0,-2 0 0 0,0 0 0 16,0 0-1-16,-5 0 1 0,-2-2 0 0,-2-1 1 15,-2 1 0-15,-3-1 0 0,-1-2 0 16,-3 0 2-16,-5-1-2 0,-6 2 2 16,-9 1 2-16,-10-1-1 0,-11 3 3 15,-6 1 2-15,-6 0 2 0,0-1-2 16,0 1-2-16,2 0-4 0,0 0-3 16,-1 0-5-16,-1 0 0 0,0 0-20 15,-14 1-40-15,-8 5-141 0</inkml:trace>
  <inkml:trace contextRef="#ctx0" brushRef="#br0" timeOffset="32358.6713">24165 8804 123 0,'0'0'22'0,"0"0"-4"16,0 0-6-16,0 0-6 0,0 0-1 15,0 0-2-15,0 0 0 0,0 0-1 0,0 0 0 16,0 0 1-16,-45-50-1 0,29 45 0 16,0 2 2-16,0 0 0 0,3 2 0 15,-1-1 3-15,3 1 2 0,6-1 1 16,1 2 0-16,4 0-1 0,-2-2 0 16,2 2 1-16,-1 0 0 0,-1 0 1 15,1-1-1-15,-1 1 1 0,1 0-2 16,1 0-2-16,0-2-2 0,0 1-3 15,9-1 0-15,11-2 1 0,7-1-2 16,4 0 0-16,3 3 0 0,5-3-1 0,4 1 1 16,6 0 1-16,4 1-1 0,3 1-1 15,0-1 1-15,-2-1-1 0,1 3 0 16,0-1 1-16,-2-1-1 0,-2 0 0 16,3 1 1-16,-3 0 0 0,1-1-1 15,-2 1 0-15,1-1 0 0,-2 1 0 0,0 0 3 16,-1 0-3-16,2 1 0 15,1-1 0-15,3 1 0 0,-1-2 1 16,-1 1-1-16,-3-1 1 0,2 1-1 16,-3-2 0-16,1 1 0 0,1-2 1 0,0-1-1 15,3 2 0-15,-1-1 1 0,-3 2-1 16,2 0 1-16,-3 2 1 0,-1-1-2 16,-3-1 1-16,1 1-1 0,-3-1 0 15,-1 2 0-15,-2-1 0 0,2 1 0 16,2-1 0-16,-1 0 0 0,5-1 0 15,2-1 1-15,3-1 0 0,0 1-1 0,1-3 0 16,2 4 0-16,-4-3-3 16,-3 1 3-16,-5 1 0 0,-4 1 0 0,-1 1 1 15,-2-1-1-15,-3 1 0 0,1 0 0 16,-3-2 1-16,0 3 1 0,-1-3 0 16,0 2 1-16,-1-3-1 0,-1 1-3 15,1-1 4-15,-2 1-4 0,2-3 5 16,0 2-1-16,3 3-1 0,-2-1 1 15,-1 0-3-15,0-1 2 0,0 3-2 0,-3 0 0 16,0-1 0-16,-7 2 0 0,1 0 0 16,-8 0 0-16,-7 0 0 0,8-2 0 15,-7 2 2-15,0 0-1 0,0 0 2 16,-6 0-3-16,0 0 0 0,0 0 1 16,1 0-1-16,1 0 0 0,-1 0 0 15,1 0 0-15,0 0 0 0,0 0 0 16,-1-1 2-16,1 1 0 0,-1 0 2 15,0 0-3-15,1 0 1 0,-1 0 0 16,-1 0 1-16,0 0-1 0,2 0-2 0,-2-1-8 16,0 1-24-16,0 0-48 0,0 0-128 15</inkml:trace>
  <inkml:trace contextRef="#ctx0" brushRef="#br0" timeOffset="32842.4574">27343 8143 310 0,'0'0'30'0,"0"0"-5"16,0 0 0-16,0 0-1 0,0 0 1 16,0 0 2-16,0 0-1 0,-46-86-4 15,43 75-5-15,0-6-5 0,0 9-2 0,2 1-2 16,1 2-2-16,-1 0-1 0,-1 0-4 16,1 1 1-16,1-1-2 0,0 5-3 15,-2-1-2-15,2 1-1 0,0 0 1 16,0 0 3-16,5 7 2 0,5 10-1 15,6 4-1-15,-2 4 1 0,2 5-1 0,0 2 1 16,3 3 1-16,-1 1-1 0,0-1 0 16,0 1 0-16,-3-2 1 0,1-2-1 15,-4-2 2-15,-1-2-2 0,2-3 2 16,-4 0-2-16,2-4 1 0,-4 0 5 16,2-3-5-16,-4-4 6 0,-1-6-5 0,-1-1-1 15,1-2 1-15,-3-3-1 16,2 3 1-16,-3-5 0 0,0 0 2 15,0 0-2-15,0 2-2 0,2 0-3 16,-2-1-7-16,0 3-30 0,0 0-47 0,-2 1-150 16</inkml:trace>
  <inkml:trace contextRef="#ctx0" brushRef="#br0" timeOffset="33279.4327">27546 8629 432 0,'0'0'40'0,"0"0"-7"0,0 0-10 16,0 0-6-16,0 0-3 0,0 0-2 16,0 0-4-16,0 0-1 15,0 0-4-15,0 0-3 0,-7-96 3 0,14 74-4 16,3-2 4-16,0-1 0 0,2 0-2 16,2-3 4-16,2-2-1 0,1-2 0 15,3-3 0-15,0-2-1 0,1 1-2 16,2-2 2-16,-4 3-3 0,1 5 1 15,-3 5-1-15,-3 4 1 0,-4 6-1 0,0 3 1 16,-6 3-1-16,-1 4 2 0,1-2-4 16,-1 4 2-16,0 0 0 0,0-1-2 15,-3 4-2-15,0-1-7 0,0 1-6 16,2 0-13-16,-2 0-9 0,1 0-21 16,1 0-23-16,2 5-28 0,-3 2-102 15</inkml:trace>
  <inkml:trace contextRef="#ctx0" brushRef="#br0" timeOffset="33641.0009">27838 8019 219 0,'0'0'23'0,"0"0"-5"0,0 0-5 0,0 0-6 16,0 0-3-16,0 0-2 0,0 0-2 15,0 0-1-15,0 0 1 0,-4-10 1 16,4 8 1-16,11-1 3 0,12 0-1 16,11-2-1-16,3 1 0 0,9 1-1 15,2-2 0-15,4-2 0 0,5 2 1 16,3-3 1-16,5-2 1 0,5 2 1 16,5-3-2-16,3 0 1 0,4-4-1 15,1 2-4-15,1-2 3 0,-2-1-1 16,-2 3 5-16,-2-1 4 0,-3 2-2 15,0 1 1-15,-4 0 2 0,-6 3-2 16,-7 0 1-16,-10 1-1 0,-12 1-2 16,-12 2 1-16,-12 2-2 0,-6 2-5 15,-6 0 0-15,0-2-5 0,0 2-11 0,1 0-12 16,-1 0-20-16,0 0-56 0,-8 4-103 16</inkml:trace>
  <inkml:trace contextRef="#ctx0" brushRef="#br0" timeOffset="34340.1382">27387 8638 196 0,'0'0'22'0,"0"0"-6"0,0 0-8 15,0 0-3-15,0 0-3 0,0 0 1 0,0 0 0 16,102-7 0-16,-63 2-2 16,5-1 0-16,6 1 0 0,7-2 0 15,5 1-1-15,3-3 3 0,6-1-2 0,5 2 2 16,1-3 0-16,4 0 3 0,0 0 0 16,3-2-1-16,1-1 4 0,2 0-1 15,1 2 3-15,-2 0 2 0,1 0 0 16,-2-2 2-16,0 2-1 0,-1-1 0 15,6 1-1-15,2-1 0 0,2 4-4 0,-1-1-1 16,-5 2-6-16,-4 1 0 0,-9 0 1 16,-3 3-2-16,-7-1 1 0,-4 3 2 15,-5-2-2-15,-6 3 0 0,-7-1 0 16,-8 2-3-16,-12 0 3 0,-12 0-2 16,-5 0 0-16,-6 0 1 0,0 0-1 15,0 0 1-15,2 0 0 0,-1 0 1 16,1 0-1-16,-1 0-2 0,1 0-3 15,-1 0-8-15,2 0-7 0,-2 0-12 16,-1 0-24-16,0 0-58 0,-7 3-86 0</inkml:trace>
  <inkml:trace contextRef="#ctx0" brushRef="#br0" timeOffset="35003.6838">24005 8081 336 0,'0'0'34'15,"0"0"-1"-15,0 0-5 0,0 0-6 0,0 0-2 16,0 0-3-16,0 0-2 0,0 0-4 16,0 0-4-16,0 0-5 0,-32-22-5 15,30 22-3-15,1 0 2 0,-1 0 1 16,-2 0 0-16,-2 7 3 0,-1 6-1 16,-3 4 1-16,3 1 0 0,-1 4 0 0,-1 0-2 15,-2 3 2-15,-1 0-1 16,0 3 1-16,-2-1 1 0,1 0 0 15,1 1-2-15,3-4 1 0,3-6-2 16,3 1-1-16,1-1 0 0,2-3 1 0,2 5 1 16,4-3 2-16,4-4 1 0,3-1 1 15,3 2 0-15,4-2-1 0,2 2 4 16,4 1-5-16,0-1 3 16,1 1-3-16,-1 2-1 0,-3-4 1 0,-4 2-2 15,-3-1 0-15,-3 0-1 0,-5-3 0 0,-1 1-1 16,-5-2 1-16,-2 3 2 15,0 9 0-15,-2-1 1 0,-8 5 0 0,-2-2-1 16,2-1 2-16,-3-3-2 16,0-1 0-16,-1 1 1 0,-1 0-1 0,-2 1-5 15,2 0-13-15,1 1-38 0,7-2-67 16,7-7-106-16</inkml:trace>
  <inkml:trace contextRef="#ctx0" brushRef="#br0" timeOffset="35669.745">29348 7915 300 0,'0'0'33'0,"0"0"4"0,0 0 0 16,0 0-3-16,0 0-7 0,0 0-12 15,0 0 0-15,0 0-12 0,0 0 1 0,65-75-3 16,-26 67 0-16,11 1-1 0,10 1 2 15,5 1-4-15,0 2 2 0,0 0 2 16,-4 1-2-16,-6 0 2 16,-8 2 0-16,-9 0-2 0,-12 0 2 0,-12 0-2 15,-6 0-1-15,-8 0 1 0,0-1 1 16,0 1-1-16,1 0-1 0,1 0-2 16,-1 0-6-16,2 0-1 0,-2 0 1 15,1 3 4-15,-2 10 3 0,0 3 6 16,-2 8-1-16,-5 2 1 0,-2 2-2 0,2 1-3 15,-2 4 0-15,1 1 1 16,2 3 0-16,0 3-1 0,2 2-1 16,-1-1 2-16,5 2-1 0,0-4 1 0,3-1 4 15,8-5-2-15,0-1 4 0,5-6-4 16,-3-3 1-16,3-5-1 0,-4-1 0 16,-1-1-2-16,-1 2-4 0,-4 3-37 15,-6-1-183-15,-4-4-11 0</inkml:trace>
  <inkml:trace contextRef="#ctx0" brushRef="#br0" timeOffset="37600.5263">26930 2380 89 0,'0'0'35'0,"0"0"1"0,0 0-2 16,0 0-1-16,0 0-6 0,0 0-2 15,0 0-6-15,0 0-3 0,0 0-3 16,0 0-3-16,19-24-3 0,-19 24-1 0,0-2-5 15,0 2-2-15,0 0-1 0,0 0 2 16,-8 3 0-16,-3 8 1 16,-4 4-1-16,0 0 1 0,1 1 0 15,0 3 1-15,-3-1 0 0,1 2-1 0,1 2 10 16,-2 1-8-16,1 0 10 0,-3 4-2 16,2 0-9-16,-2 0 6 0,-1 2-8 15,-1-1 1-15,1 1-3 0,1 0 2 16,1 2-1-16,-1-1-2 0,1 2 3 15,3-1-1-15,0 3 2 0,-1-1-1 0,3-2-1 16,0-3 1-16,0 0-1 0,0-1 2 16,-3 2 1-16,0 0 2 0,-2 3 6 15,-3 1-3-15,-1 0 4 16,-2 5-1-16,-2-3-4 0,0 2 1 0,0 1-5 16,2 0-1-16,2-1-1 0,2 1 1 15,3 0-2-15,2 1 1 0,1-2 1 16,2-2-1-16,1 0 0 0,3-3 1 15,-2-2-3-15,1-1 3 0,-1 0 0 16,-2 2 1-16,1 0 7 0,-2 4-4 0,0 2 1 16,0-1-4-16,-2 0 1 0,4 3-2 15,-4-3 0-15,2 1 1 0,0 0-2 16,0 3 1-16,1-3-2 0,0 4 2 16,0-6 2-16,2 2 0 0,-2-6 1 15,2 0-1-15,3-3-1 0,0-5 1 0,1 2 0 16,0 1 0-16,-1 2 4 0,1 0-2 15,-4 6 3-15,1-2-3 0,1-1-2 16,-1 0 1-16,0-1-1 16,2 0-1-16,0-1 0 0,0 0 1 0,1 1 0 15,0-2 1-15,0 1 1 0,0-2-1 16,1-2 2-16,2-6 0 0,2-1-2 16,-1-6 0-16,1-6-2 0,-1 5 0 15,2-6 0-15,0 2 1 0,0-1-2 16,0-6 2-16,0 5-1 0,0 0 0 0,0 2 0 15,0 4-1-15,0-5-1 0,0 2-5 16,0 2-12-16,9-10-34 16,7 0-202-16,7-22-15 0</inkml:trace>
  <inkml:trace contextRef="#ctx0" brushRef="#br0" timeOffset="39618.66">27449 2637 184 0,'0'0'10'0,"0"0"-3"16,0 0 0-16,0 0 3 0,0 0 1 15,0 0 1-15,0 0 2 0,0 0 0 0,0 0-1 16,0 0-1-16,3-10-1 0,-3 10-3 16,0-1-2-16,0 1-2 0,0 0-1 15,0-1-1-15,0 1 0 0,0 0-2 16,0 0 3-16,0 0-1 0,0-2 0 15,0 2 1-15,0 0-2 0,0 0 1 0,0 0 1 16,0 0 1-16,0-2 2 0,0 2 1 16,0 0 0-16,0 0 3 0,0 0 1 15,0 0 0-15,0 0-2 0,0 0-3 16,0 0-1-16,0 0-2 0,0 0 1 16,0 0-3-16,0 0 1 0,0 0 0 15,0-1 1-15,0 1 0 0,0 0 0 16,0 0 2-16,0 0-2 0,0-2 1 15,0 2-1-15,0 0-1 0,0-1 1 16,0 1 0-16,0 0-2 0,0-1 1 0,0 1-1 16,0-3-1-16,0 3 1 0,-1-1 0 15,1 1 0-15,0-2 2 0,0 2-1 16,-2-1 1-16,2 1-1 0,0-2-6 16,0 1 6-16,0 0-7 0,0 1 7 15,-1-2-2-15,1 2 2 0,0-2-1 0,0 2 2 16,-2-1 2-16,2 1-1 15,0-2 1-15,-1 2 1 0,1 0 0 0,0-3 0 16,-2 2 0-16,2 1 0 16,0-1-3-16,-1 1 1 0,1-2 0 0,-2 2-2 15,2-2 1-15,-1 2-1 0,1-1 0 16,0 1-2-16,-2-1 0 0,2 1-2 16,-1 0 0-16,1 0 0 0,-2 0 5 15,1 0-5-15,-3 0 6 0,-3 7-5 16,-1 5-1-16,-2 2 1 0,-1-1 1 0,2 3-1 15,-1-1 1-15,-3 1 0 0,1 3-1 16,-1 1 1-16,-3-1 0 16,3 3-1-16,-3 3 2 0,3 0-1 15,-2 3 0-15,1 1 0 0,2 0 0 0,0-2 0 16,-1 0 0-16,0 1-1 0,1-2 0 16,-2-2 0-16,2 0 1 0,0-2 0 15,0 0 0-15,0-2 0 0,-2 3 1 16,1-2 5-16,-3 3-3 0,0-1 4 15,-3 1-4-15,0 1-3 0,0-1 1 0,2-3-2 16,1 1 1-16,2-1-1 0,1 1 1 16,1-2-1-16,-1 3 1 15,1 3-1-15,0 3 0 0,0 1 2 0,0 2 0 16,-1-1-1-16,2 1 2 0,-2-3-1 16,3-1 1-16,-1-3-2 0,3-2 0 0,-4-1 1 15,3-1 0-15,-1 0 1 16,0-1 1-16,2-2-2 0,-3 0 1 15,2 0 4-15,0 2-4 0,0-2 4 16,-1 1-4-16,1-1-3 0,0 0 2 0,1-3-1 16,1-3 0-16,1 2 0 0,0 0 1 15,0 1 0-15,-2 3 0 0,0 0-1 16,0 0 0-16,0-1 0 0,-1 1 1 16,1 0-1-16,1 1 3 0,0 2-3 15,-3 0 3-15,2 2-1 0,0-2 0 0,-1 1-1 16,0-1 0-16,4-2-1 15,-1-1 1-15,-2 1 1 0,1-1-1 0,3-6 0 16,-2 4 1-16,2-1-2 0,-1-5 0 16,-1 5 0-16,4-5 1 0,-2 0 0 15,1 1-1-15,0 0 0 0,0-1 1 16,0 1 0-16,0 0 0 0,1-3 0 16,0 3 0-16,-1 0 4 0,0 4-4 15,1-5 4-15,-3 7-4 0,3-6 1 16,1 0-1-16,-2-1-1 0,1 1 1 15,0 0 0-15,0-7 0 0,1 7 0 16,1-5 0-16,-2-2-1 0,2 2 1 0,0-6 0 16,-1 0 0-16,1 0 0 15,0 8 0-15,-2-2-1 0,2 0 1 0,-1 5 0 16,1-5 0-16,0-2 1 0,-2 7 0 16,2-5-1-16,-1-2 0 0,1 3 0 15,0-7-1-15,-2 0-1 0,2 0 2 16,0 1-1-16,0 1 1 0,0 0 0 15,0-1 0-15,0 0-1 0,0 2 0 0,0-3 1 16,0 2-1-16,0-1 2 0,0 1-2 16,-1 4-1-16,1 1 1 0,0-2 0 15,0 1 0-15,0-6 3 0,0 0-3 16,0 0 0-16,0 1 1 0,0 1-2 16,0 0 1-16,0-1 1 0,0 1 2 15,0-1-2-15,0 1-1 0,0-1 2 16,0 1-2-16,0 0 0 0,0-1 1 15,0 0-2-15,0 2 3 0,0-3-2 16,0 2 0-16,0 0 1 0,0-1-1 0,0 1-1 16,0-1 1-16,0 0 0 0,0 5 0 15,0 1 2-15,0-1-2 0,0 0-1 16,0-1 2-16,0 1-2 0,0-1 1 16,0 6 1-16,0-4-1 0,0 3 0 15,0 2-1-15,0-1 1 0,0-1 0 16,0-5-1-16,0 7 1 0,0-6 0 0,0 0 0 15,1 5 0-15,-1-5 0 0,0-1 0 16,0 2 0-16,0-7 0 0,0 0 0 16,0 0 0-16,0 2 1 0,2-1-1 15,-2 0 0-15,0 1-1 0,0 0 1 16,0 4 0-16,0 0 0 0,0 0 1 16,1 4 0-16,1-4-1 0,-2 1 0 15,1-2-1-15,-1-5 1 0,0 0 0 16,0 0 1-16,2 2 0 0,-2 0 1 0,1-1 0 15,-1 1 0-15,2-2 1 16,-2 3-2-16,0-2 1 0,1 0-1 16,-1 1-3-16,2 0-10 0,-2-2-12 15,7 0-28-15,3 0-74 0,4-6-145 0</inkml:trace>
  <inkml:trace contextRef="#ctx0" brushRef="#br0" timeOffset="40767.7538">25788 5079 163 0,'0'0'24'16,"0"0"1"-16,0 0 1 0,0 0-2 15,0 0 2-15,0 0 1 0,0 0-1 16,0 0-2-16,0 0-5 0,0 0-3 16,-28-15-4-16,27 15-4 0,1 0-4 15,-2 0-1-15,1-2-1 0,-1 2-2 0,1-2 0 16,-1 2 0-16,1-1-2 0,-1 1-1 15,2 0 0-15,-1 0-1 16,1-2 1-16,0 2 2 0,0 0 1 16,0 0 1-16,3-2 2 0,13 0 2 0,4-1-2 15,9-2 1-15,0 1-2 0,3-1-2 16,0 1 1-16,1 1 0 0,4-2-1 16,1 1 1-16,1-2-1 0,-1 2 0 15,-1-1 2-15,1 3-2 0,-7-1 1 16,-2 1-1-16,-10 1 0 0,0 1 0 0,-6-2 0 15,0 2 0-15,-1-2-1 0,-6 2 1 16,-1 0 1-16,-5 0 0 16,0 0 1-16,0 0 1 0,3 0 1 15,-2 0-1-15,1 0 0 0,-1 0 2 0,1 0-1 16,-1 0 4-16,1 0-2 0,-2-1-3 16,0 1-2-16,0 0-2 0,0-3 0 15,-13 1-1-15,3 0 1 0,-8-1 1 16,-3 3-2-16,-1 0 1 0,0 0 1 15,3 0-1-15,7 0 0 0,4 0 2 0,2 0-1 16,6 0-1-16,-1 0-1 0,1 0-4 16,-2 0-6-16,1 3-1 0,0-3 1 15,1 0 6-15,2 1 6 0,16-1 2 16,11 0-9-16,11 0-39 0,1-1-165 16</inkml:trace>
  <inkml:trace contextRef="#ctx0" brushRef="#br0" timeOffset="43238.3693">25686 4993 1 0,'0'0'16'15,"0"0"5"-15,0 0 5 0,0 0 3 16,0 0 0-16,0 0-1 0,0 0 5 16,0 0 0-16,0 0 0 15,0 0-3-15,8-16-6 0,-8 14 0 0,1 1-5 16,-1-5 0-16,0 0-5 0,0-1-2 16,1 4-1-16,-1 3-2 0,0-2-1 15,0 2-2-15,0-2-2 0,0-3-1 16,-1 1-1-16,-2 1-2 0,-3-3 0 15,3 3 2-15,0 0-2 0,-4-1 1 0,2 2 0 16,-4-2 1-16,0 0-1 0,2 1 1 16,-3 0 0-16,5 2-1 0,-3-2 1 15,3 1-1-15,1 1 1 0,-7-1-1 16,6 2 0-16,-1-2 2 0,2 2-1 16,-2-1 2-16,1 0 3 0,0-1 1 0,1 2-2 15,4 0 0-15,-2-2-2 16,2 2-2-16,-1 0-2 0,-1 0 0 15,1 0-3-15,-1 0 0 0,1 0 0 16,-1 0-1-16,0 0 3 0,-3 4 1 0,0 3-1 16,-3 5 1-16,4-2 0 0,-2 5-1 15,0 0 1-15,1-1-1 0,-1 7 0 16,2-2 1-16,1-5 0 0,0 0 0 16,-2 4 0-16,2 0 1 0,0-1-1 15,-1 1 1-15,2-1 0 0,-3-1-1 0,1 7 4 16,-2 0-2-16,0 1 1 15,2-1-3-15,-5 1 0 0,3 1 0 0,-1-1 0 16,1 0 1-16,-2 2-1 0,2 1 1 16,0 2-1-16,0 0 1 0,0 1-1 15,-1 1 1-15,3-2-1 0,0-1 2 16,-1-1-2-16,-1 0 2 0,1-2 1 16,-2 1 0-16,-1-2 1 0,-1 2 0 15,2-4-2-15,-3 3-1 0,3-2 0 16,0 0 0-16,1-1 2 0,-3 1 0 0,4-1 1 15,-3-1-2-15,2-2-2 16,-1-5 0-16,5 3 0 0,-1-2 0 16,0-3 0-16,0 6 0 0,0 0 0 15,0 1 0-15,0 4 2 0,0-7-1 0,0 1 0 16,0 1 2-16,-1 3-3 0,1 7 0 0,-1-3 0 16,1 0 0-16,0-1-2 15,0-2 4-15,0-6-2 0,0 3 0 16,2-3 0-16,-2-2 0 0,0 4 0 15,2-5 1-15,-1-2-2 0,1 1 3 0,-1-1-2 16,1 1 0-16,-1-7 1 0,1 5 0 16,1-3-1-16,-3 3 1 0,2 2-1 15,-2-1 1-15,0-1 0 0,1 1 0 16,1 0 0-16,1-1-1 0,-2 0 6 16,1 3-5-16,1-1 4 0,-2-1-4 15,0 1-1-15,0-1 0 0,1 0 0 16,1-6 0-16,-1 7 0 0,1-5 2 15,-2 3-2-15,2 2 0 0,-1 1 2 16,-1-1-4-16,1-1 2 0,1 2 2 0,-2-1-2 16,1 2 1-16,1-8 0 0,-2 6 1 15,2-6 0-15,0 0-1 0,0 0 0 16,0-6 0-16,-1 0 0 0,1 0 1 16,0 2-1-16,0-1 1 0,0 0 0 15,0 1-1-15,0-1 1 0,0 1-2 16,0 0 1-16,0-1-1 0,0 1 1 15,0 0-1-15,0-1 0 0,0 0 2 16,0 1-2-16,0-1 2 0,0 1-1 16,0-1 1-16,0 1 0 0,0-2 0 0,0 1 0 15,0-1 0-15,0 2 0 0,1-2 0 16,-1 2 0-16,2-2 1 0,-2 1-2 16,1-1 0-16,1 2 0 0,5-1 0 15,4 0 1-15,5 2 0 0,6 1-1 16,1-4 0-16,0 1 0 0,5-1-1 0,1 0 1 15,0 0 0-15,0 0 0 16,-1 0 1-16,4 0-1 0,2 0 0 16,0 0 1-16,5 0-2 0,0 0 0 15,2 0 2-15,2-3 0 0,-2 1-1 0,-2-1-1 16,-1 1 1-16,-3-1-1 0,-3-1 1 16,-3 1 0-16,-3 0-1 0,-5 2 1 15,-3-1 0-15,-6 1-1 0,-6 1 1 16,0 0 0-16,-6 0-1 0,0-1 0 15,0 1 0-15,2 0-1 0,4 0 0 0,0 0-1 16,0 0-2-16,4 0-4 0,-5 0-11 16,0 0-24-16,-1 2-31 0,-1-2-111 15,3-6-67-15</inkml:trace>
  <inkml:trace contextRef="#ctx0" brushRef="#br0" timeOffset="44837.2849">26467 4971 194 0,'0'0'27'0,"0"0"-2"0,0 0-3 16,0 0-3-16,0 0 1 0,0 0 3 15,0 0-1-15,0 0 1 0,0 0-2 16,-14-23-11-16,12 22-3 0,2-1-4 16,-1 0 0-16,1 1-2 0,-2 0 0 15,2-1-1-15,-1 0 2 0,1 2-1 16,0-1 4-16,0 1-1 0,0-1 2 15,0 1 0-15,0-3-3 0,0 3-1 16,0-1-3-16,0 1 0 0,0-1 0 0,1 0 1 16,12-1 0-16,7 0 0 0,5 0 1 15,0 0 0-15,1 1-1 0,0 1 0 16,0-2 0-16,0 2 0 16,-7 0 1-16,1 0-1 0,-6 0 0 0,-8 0 0 15,6 0 0-15,-6 0 0 0,-2 0 0 0,3 0 1 16,-7 0 0-16,0 0 0 0,0 0-1 15,1 0 0-15,1 0-2 16,-1 0 1-16,1 0 0 0,-2 0 0 16,1 0 0-16,1 6 1 0,-1-1 0 0,1 5 0 15,-1 1 0-15,-1-1 0 0,0 9 0 16,0-7 0-16,0 7 1 0,0 0-1 16,0-1 1-16,-3 5-1 15,2-8 1-15,-2 2-1 0,-2 1 2 0,2 1 4 16,-2 6-2-16,1 2 1 0,-1-2-3 0,1-2-1 15,-1 2 0-15,1 2-1 16,-2 0 1-16,1 3-2 0,-3 1 2 16,3 3 0-16,-1 1 1 0,0 1-2 15,0 0 1-15,0 1 0 0,2-1 0 0,0-2 0 16,-1-2 0-16,-1-2 1 0,0-3 3 16,-2 0-2-16,1 0 2 0,0-4 0 15,-2 2 0-15,3-1 3 0,0 2-4 16,1-2 3-16,0 1-3 0,1-1-2 15,0 0 1-15,1-1 1 0,0 1-2 0,0 0-1 16,0 1 0-16,0-1-1 0,2 0 1 16,-2 2-1-16,0 0 3 0,-2 1 4 15,1-2 0-15,0 0 2 0,0 0-5 16,1-3-3-16,-2 1 0 0,2-2-1 16,-1 0 1-16,1 1 0 0,-2-1 0 15,0-1 0-15,1 1 0 0,1-7 0 16,0 3 0-16,-1-1 6 0,2-4-6 15,-1 6 4-15,2-7-4 0,-1 1-1 16,-2 7 1-16,3-9 0 0,-2 5 0 0,1-4-1 16,1 0 1-16,-1-1 0 0,2-5-1 15,0 7 1-15,0-6 0 0,0 0-1 16,0 5 0-16,0-5 1 0,0 0-1 16,0 0 1-16,0 0 1 0,0 0-1 15,0 0 0-15,-1 6-1 0,1-6 2 16,-1 0-2-16,-1 5 1 0,2-5 0 0,-1 1 0 15,1-2-2-15,0-5 1 16,-2 5 1-16,2 0-1 0,-1-1 1 16,1 2 0-16,0-6 0 0,-2 0 0 0,2 0 0 15,0 2 0-15,-1-1-1 0,1 1 1 16,-2-1 1-16,2 1-1 0,-1-1 3 16,1 1-3-16,-2-1 2 0,1 0 1 15,-2 1-2-15,-1 1 0 0,0 0 2 16,1 1-3-16,0-2 1 0,-3-2-1 0,0 2-1 15,-8-1 1-15,2 2-1 0,-2-3 1 16,-5 0-1-16,6 0 1 0,-6 0-1 16,6 0 0-16,1 0 1 15,-2 0-1-15,2 0 1 0,-1 0-1 0,0 0 1 16,0 0-1-16,-1 0 0 0,-5-1 0 16,0-1-2-16,-1 1 2 0,1-1 0 15,-1 2 0-15,0 0 1 0,-1 0-1 16,3-1 0-16,6 1 0 0,-2 0 1 15,1-1 0-15,1-1 1 0,-1 2-1 0,1-2 0 16,0 1 1-16,0-1-2 0,0 1 0 16,5 1 0-16,-3-2 1 0,4 2 1 15,0 0-2-15,-5-2 2 0,5 2-1 16,0-1-1-16,0 1 1 0,6 0-1 16,-5-1 1-16,-1 1 2 0,2-2-1 15,-1 2 0-15,5 0-1 0,-1-1-1 16,1 1-1-16,-2 0 1 0,1 0-1 15,-1 0-3-15,1 0-3 0,-5 0-11 16,1 0-21-16,-4 1-62 0,0 3-167 0</inkml:trace>
  <inkml:trace contextRef="#ctx0" brushRef="#br0" timeOffset="48128.751">27238 2181 116 0,'0'0'2'0,"0"0"0"0,0 0-2 0,0 0 0 16,0 0 0-16,0 0-1 15,0 0 2-15,0 0 5 0,0 0 4 16,0 0 3-16,7-9 0 0,-7 7-5 0,0 2-4 16,0-1-10-16,0 1-8 0,0-2-8 15,0 2-6-15,0 0 0 0,1 0 9 16,-1-2 9-16,0 2 8 0,0 0 8 16,0 0 10-16,0-1 4 0,0 1 1 15,0 0-1-15,0 0-11 0,0-1-5 0,0 1-10 16,0 0-1-16,0 0-3 0,0 0 3 15,0 0 1-15,0-3 1 16,0 3 4-16,0 0 1 0,0 0 6 16,0 0 5-16,0 0 2 0,0 0 1 0,0 0-1 15,0 0-2-15,0 0-5 0,0 0-2 16,0 0-2-16,0 0-4 0,0 0 1 16,-3 0 0-16,-2 3 1 0,-1 6 0 15,-4 1 0-15,3 3-1 0,-5 0 2 16,3 2-1-16,1 1-1 0,-4 0 0 0,4 3 1 15,-4 1 0-15,-1 0 1 16,-2 5 0-16,0-1 0 0,-3 2 2 16,1-1-2-16,-1 2-1 0,1-2 0 15,0 2 0-15,1-2 9 0,-1 2 2 0,1 3-2 16,-2-2 2-16,4-3-10 0,-3 2 0 16,3-5 2-16,0 0-3 0,4-2 0 15,3-1 0-15,-2 2-1 0,0 2 1 16,1 4 0-16,-3 4-2 0,-1 0 1 15,0 4-1-15,-2 0-1 0,0 1 2 0,3-3 0 16,-2 0 0-16,1-4-1 0,1-2-1 16,2-1 1-16,-1 0 1 0,0-3 4 15,0-1-4-15,-1 1 3 0,0 0 2 16,-1 1-8-16,1 1 6 0,-5 0-7 16,1 2-1-16,0-3 1 0,-1 2 2 15,-3-1 0-15,0 3 3 0,0 4-1 16,-1 2 2-16,1 0-2 0,2 1 2 15,0-2-1-15,2 2-2 0,-1-2 2 16,2-1-4-16,-2-3 3 0,1-2-1 0,1-4 2 16,-1 0 0-16,1-2 3 0,-3 2-2 15,2-2 3-15,-1 0 1 16,2 2-4-16,-1-2 4 0,2 2-3 0,-1 1-1 16,-1 1-1-16,1 2 1 0,2 2-2 15,1 3 1-15,-1 3-2 0,2 1 0 0,1-1 0 16,1-3 1-16,2-3 1 15,0-3 1-15,0-2 1 0,-1-3-4 16,1-1 1-16,1 2 4 0,0 0 0 16,-1-1 2-16,0 2 3 0,0 1-3 0,-2 0 2 15,2 2 0-15,-1 0-5 0,-1 3 1 16,0 0-4-16,1 3-2 0,0 0 1 16,-2-1 2-16,2 1-1 0,-2 2 1 15,0-1-2-15,0 5 2 0,-3 0 2 16,2-2-4-16,-3 1 2 0,3-5-1 0,-2-4 1 15,3-2 0-15,1-3-2 16,0-3 3-16,3 1-1 0,0 0-1 16,1 4 6-16,0 0-5 0,-2 4 1 0,0-1 4 15,-1-1-5-15,0-1 2 0,-1-2-1 16,1 0-2-16,-1 0 2 0,2-1-2 16,0 0 1-16,0 2 1 0,0-2-1 15,-1 2 2-15,3-2 0 0,1-1-2 16,0 1-2-16,0-1 1 0,2-1 2 15,-1 0-1-15,1 0 2 0,-1 0-2 0,-1 2-2 16,0 3 4-16,-2-1 0 0,-1 0 0 16,2-1 2-16,-2-3-3 0,1-7 0 15,1 3 2-15,1 0 0 16,-1-5-2-16,1 6 3 0,2-7-2 0,1 4-2 16,-2-3 2-16,2 1 0 0,-1 0 0 0,-1 1-1 15,1 2 2-15,-1-4 1 16,-1 5 1-16,1 0 0 0,-1-7 1 15,0 7-3-15,-2-1-1 0,1 0-1 16,1 0 1-16,0 1-1 0,2 3 0 0,-2-2-1 16,2 2 0-16,-1-3 0 15,1-5-4-15,1 0 4 0,-2 1 0 0,2-8-1 16,0 1 4-16,-1 1-3 0,1-2 1 16,-2 9 1-16,1 4 0 0,-1-7 1 15,-1 7-2-15,-1-1 1 0,3-5 1 0,-2 6-3 16,0 1 2-16,0 2-3 0,-1 6 0 15,-1-1 1-15,1-6 0 16,1-2 1-16,0-6 0 0,1-8 2 16,0 9-3-16,2-6 6 0,-1 5-6 0,-1 1 0 15,-1-3 6-15,2 1-5 0,-2 0 4 16,1-1-4-16,-1 0 0 0,1 0-1 16,-1 2 1-16,0-2-1 0,0 1 0 15,-1-1 0-15,1 3 3 0,1-2-3 16,1-1-2-16,-1 2 2 0,1-7-2 15,1 7 1-15,0-6 2 0,-2 6-1 0,2 0 2 16,0-1-2-16,-1 1 0 0,0-1 0 16,1-1 0-16,-3 1 2 15,1 0 0-15,1-1-1 0,-2 2 1 0,1-2 0 16,1 0-2-16,-1-5 0 0,0 5 0 16,2-4 1-16,-2-1-1 0,1 7 0 15,1-6 2-15,0 7 0 0,-2 0 1 16,2-1 0-16,-1 0-2 0,0 1 3 15,1-1 0-15,-2 1 0 0,-1 7-2 0,2-2 0 16,-2 6 1-16,1-5-1 0,-1-1 0 16,3-8 0-16,-1-4-2 0,-1 5 0 15,2-6 0-15,-1-1 0 0,1 2 2 16,0-6 0-16,-2 7-1 0,2-2 0 16,-1 6 1-16,1 1 5 0,-1 0-6 15,-2-1 6-15,3-5-6 0,0-1-1 0,0-5 0 16,-1 0-1-16,1 0 0 15,0 3 1-15,0-2 1 0,0 0 0 16,0 1 3-16,-2 4-3 0,2 1 3 0,0-2-2 16,0 1 0-16,0-6-2 0,-1 5-4 15,1 1 6-15,0 0 0 0,0 0-2 16,-2-1 3-16,2 1-4 0,0 0 1 16,0 0 0-16,0-6 1 0,-1 5 0 15,1 1-2-15,0-2 1 0,-2 7 0 0,2-7 1 16,-1 1 0-16,-1 5-1 0,1-3-1 15,-1-1 1-15,1 4 1 16,1-3-1-16,0-2 3 0,0 2-3 16,0-7 0-16,-2 0 1 0,2 0-2 0,0 1 1 15,0 1 1-15,0-1-1 0,0 1 0 16,0-1 1-16,0 0-2 0,0 1 1 16,0-1 0-16,0 1 0 0,0 0 1 15,-1 4-1-15,1 0 1 0,0 0-2 16,0 0 1-16,0-6 0 0,0 0-3 15,0 0 4-15,0 1-1 0,0 1 1 16,0-1 2-16,0 1-2 0,0-1 0 16,0 1 1-16,0 0 0 0,0-1 0 15,0 1 0-15,0-1-1 0,0-1 2 0,0 2-2 16,0-2 0-16,0 1-1 0,0-1 0 16,0 1 0-16,0-1 0 0,0 0-1 15,0 2 1-15,0-2 1 0,0 0 0 16,0 2 1-16,0-2-2 0,0 0 2 15,0 1 3-15,0-1-4 0,0 0 0 0,0 0-1 16,0 2-4-16,0-2 2 0,0 0 1 16,0 0 1-16,0 0 0 0,0 0 0 15,0 0 0-15,0 0 0 16,0 0 0-16,0 0 1 0,0 0 3 0,0 0 1 16,0 1 4-16,0-1 2 0,0 0-1 15,0 0-3-15,0 0-5 0,0 0-2 16,0 0 0-16,0 0-1 0,0-1 2 15,0-1-3-15,0-4 0 0,0 0 1 16,3-5-1-16,0-4 2 0,1 0 1 0,1-6-1 16,-1 0 0-16,1-4 1 0,0 0-5 15,-1-2-1-15,1 2 3 0,1-1-4 16,-2 3 7-16,3 2-1 16,-3 2 0-16,2 0 0 0,-2 1-2 0,2-2 0 15,0 1-2-15,1-4 1 0,-1-2-3 0,0 0 2 16,-2-6-2-16,2-1 1 0,2-1-3 15,-2 0 1-15,2 1 3 16,-1 3 2-16,-3 9 3 0,2 2 0 16,-5 7 0-16,-1 6-1 0,2 0 0 0,-2 5 1 15,0-2 1-15,0-3 0 0,0 0-2 16,0-2 1-16,0 3-2 0,0 4 1 16,0-6-2-16,0 1 1 0,0-1 1 15,0 2-1-15,0 4 1 0,0-2 0 16,0 2 0-16,0-1 1 0,0-1 2 0,0 1-2 15,0-1 0-15,0 0 0 0,0 1 0 16,0-1-1-16,0 1-2 16,0 0-2-16,0-1 0 0,0 2-10 0,0-1-5 15,0 1-12-15,0-2-16 0,0 0-65 16,0 1-85-16</inkml:trace>
  <inkml:trace contextRef="#ctx0" brushRef="#br0" timeOffset="49857.7876">25131 6765 124 0,'0'0'32'15,"0"0"2"-15,0 0 0 0,0 0-5 0,0 0-4 16,0 0-11-16,0 0-8 0,0 0-6 15,0 0-1-15,0 0-3 0,7-31 3 16,-7 31 3-16,-1 11 1 16,-9 9-3-16,-5 7 0 0,-2 4 1 0,-5 2-2 15,-2 2-1-15,0 3-4 0,-2 1-3 16,2-1-9-16,1-4-7 0,4-2-13 16,1-5-5-16,5-2 3 0,3-8 9 15,5-1 9-15,0-7 10 0,4-5 6 16,-1 3 11-16,2-7 12 0,-1 0 10 15,1 0 8-15,-2 1 1 0,1 0-1 16,-1 1-4-16,1-2-3 0,-1 2-10 16,0-2-9-16,-4 3-8 0,-1 6-3 0,-5 3-1 15,-5 5 5-15,4 2-5 0,-3 6 2 16,1 0-4-16,0 3-2 0,1 1-1 16,0-1 1-16,4 1-1 0,1-3 1 15,2-8 2-15,3-1 0 0,1-7 4 16,1-5 2-16,1 0 5 0,1-5 4 15,-2 0 1-15,2 0 1 0,-1 1-1 0,-3 2-4 16,-1 0-3-16,-5 2-2 0,-1 1-4 16,-1 3-2-16,-8 5 3 0,0 1-2 15,-1 5 1-15,0 1 0 0,-1 5-6 16,3-1-4-16,0 3-7 0,3 1-5 16,-1-2-3-16,1-1 2 0,2-3 7 15,0-4 6-15,3-5 5 0,2-3 6 16,4-4 2-16,-1-1 6 0,-1 1 9 15,1 0 3-15,0-1 7 0,-3 0-3 16,-5 3-5-16,-2 2-5 0,-9 3-8 0,1 4 0 16,-2-2-13-16,3 4-6 0,4-2-120 15</inkml:trace>
  <inkml:trace contextRef="#ctx0" brushRef="#br0" timeOffset="50620.3867">25974 6952 302 0,'0'0'13'0,"0"0"-7"0,0 0-8 16,0 0-3-16,0 0-2 0,0 0 0 16,0 0 1-16,0 0-3 0,0 0-9 15,-46 72-10-15,41-45-8 0,1 0-2 16,-2-1 1-16,5-8 10 0,-1-1 7 16,2-5 9-16,0-2 7 0,0 1 2 0,0-6 5 15,0 1 11-15,0-6 15 16,0 0 17-16,0 0 13 0,0 1-5 15,0 1-7-15,0-2-18 0,0 0-15 16,0 3-10-16,2-3-10 0,-2 1-5 0,0-1-1 16,1 6 0-16,5 7 9 0,-2 2-2 15,2 4 1-15,0 2-6 0,1 3-4 16,0 1-4-16,2 1 1 0,-2 3 0 16,2-1 5-16,1 1 5 0,-1-1 5 15,0-3 1-15,2 0 1 0,-4-10 1 0,1-1-1 16,-4-5 1-16,0-1 3 15,3-1 0-15,-5-4 1 0,2 5 1 16,-1-5-1-16,0-1-3 0,3 5 2 16,-2 0-3-16,5 4 0 0,1 3-1 0,-1 1-1 15,0 1 0-15,2 4-2 0,-1 3 1 16,3 3 0-16,-1 3-1 0,-1 2 0 16,2 2 1-16,-3 5 0 0,4-3 1 15,1-3 1-15,5-1-4 0,5-5 2 16,1-6 1-16,3-2 1 0,-3-8 1 0,-6-2 4 15,-8-4 3-15,-6-2 7 16,-6-2 3-16,0 0-2 0,0 0-3 16,1 1-9-16,2-1-9 0,-2 2-3 0,-1 3-12 15,0 5-47-15,-5 2-109 0</inkml:trace>
  <inkml:trace contextRef="#ctx0" brushRef="#br0" timeOffset="51550.4678">25458 7502 100 0,'0'0'14'0,"0"0"-2"0,0 0-3 0,0 0 0 16,0 0-1-16,0 0-2 0,0 0 1 15,0 0-4-15,0 0-3 16,0 0 0-16,-18-10 0 0,14 10-2 0,-5 2 2 16,-4 6 1-16,3 2 2 0,-4 3 1 15,2 1-1-15,2 1 0 0,0 1-3 16,0 0 0-16,1 4 1 0,-1 0-1 16,3 1 0-16,1 1 1 0,0 0 0 15,2 0 0-15,-3-2-1 0,1 1 0 16,0 0 0-16,-1-3 2 0,1 0-2 15,0 0 2-15,2 2-1 0,1-5 0 16,2 3 3-16,-2-1-3 0,1-3 2 16,1 4-2-16,1-6-1 0,0-1-1 0,0-1 1 15,0-5-2-15,0 5 1 0,0-5 1 16,0 0-1-16,3 3 1 0,-2-3-1 16,1-3 0-16,2 7-2 0,-2-5 0 15,-1 0-1-15,-1 3-4 0,0-4-22 16,0 0-114-16</inkml:trace>
  <inkml:trace contextRef="#ctx0" brushRef="#br0" timeOffset="52160.5889">25637 8036 50 0,'0'0'72'0,"0"0"8"0,0 0-18 0,0 0-11 16,0 0-6-16,0 0-8 0,0 0-14 16,0 0-12-16,0 0-20 0,-22 10-39 15,18-13-165-15</inkml:trace>
  <inkml:trace contextRef="#ctx0" brushRef="#br0" timeOffset="53427.309">25465 7472 135 0,'0'0'23'0,"0"0"-4"0,0 0 0 16,0 0 1-16,0 0 1 0,0 0-4 15,0 0-4-15,0 0-3 0,0 0-3 0,0 0-3 16,3-21 2-16,-3 20-1 0,0-1-2 16,0 1 0-16,0-1-5 0,1 0 1 15,-1 1-2-15,2-1 1 0,-1 2 0 16,5 0 1-16,0 0 1 0,5 0 0 16,2 5-2-16,0 4 2 0,2 5 0 0,-1 1-1 15,-2 4 1-15,1 1 0 16,3 5-2-16,0 0 4 0,1 3-5 15,3 1 1-15,-1 0 0 0,1-1-2 16,2 0 3-16,-5-2 1 0,1-2 1 0,-5-2-1 16,-2 0 1-16,-4-8 4 0,-1 0-4 15,-1-3 4-15,-4-6-3 0,2 1-2 16,-1-1 1-16,-1-1-1 0,1 1 0 16,-1 0 0-16,1-1 2 0,0 0-6 15,1 7-1-15,0-3-16 0,-2-3-65 0,1 1-91 16</inkml:trace>
  <inkml:trace contextRef="#ctx0" brushRef="#br0" timeOffset="53909.7656">26081 7001 89 0,'0'0'-1'0,"0"0"4"0,0 0 1 0,0 0 1 16,0 0 2-16,0 0 3 0,4 77-1 0,2-49 2 15,0 0 0-15,1 5-2 16,-1 4 2-16,1 4-4 0,2 3-2 15,1 5-1-15,2 2 1 0,-1 2 1 16,3 2-2-16,3 1-2 0,3-3-1 0,3-1 2 16,3-6 0-16,1-1 1 0,1-6-2 15,-1-2 2-15,-1-4-1 0,-3-3 0 16,-1-4-2-16,-6-1-2 0,0-6-2 16,-3 0-3-16,1-1-3 0,-1-4-15 15,5 2-134-15</inkml:trace>
  <inkml:trace contextRef="#ctx0" brushRef="#br0" timeOffset="54983.5762">27864 5147 240 0,'0'0'28'0,"0"0"-3"0,0 0-10 16,0 0-8-16,0 0-9 0,0 0-1 16,0 0 3-16,0 0 0 0,0 0 4 15,-114 56-3-15,56-27-1 0,-9 5 2 16,-5 0 0-16,-7 1 0 0,-7 3-1 15,-2-1 1-15,-2 1 2 0,1-4-2 0,3 1 2 16,10-5-1-16,11-3 0 0,10-6 0 16,11-3 0-16,7-4 1 0,6-3 2 15,11-4 1-15,8-4 6 16,8-2 7-16,4-1 5 0,-1 0 4 0,1 0-6 16,-2 0-4-16,2 0-7 0,0-4-7 15,0-12-3-15,7-6-1 0,7-7 0 16,4 0 1-16,4 0-1 0,1-2 0 15,3 0 1-15,3 0-2 0,-1 2 5 16,-1 1-1-16,-4 4 7 0,-4 3 1 0,-6 9-1 16,-6 4 0-16,-4 5-7 0,-3 3-3 15,0-2-1-15,0 2-4 0,0-1-5 16,0 1-3-16,0-1-3 0,-1 1 2 16,-11 1 5-16,-7 11 5 0,-7 8 4 15,-3 5 0-15,1 4 0 0,-1 3 0 0,3 1-1 16,4-1 1-16,6-1-1 0,6-4 0 15,5-2 0-15,5-6 1 0,6-1 1 16,14-2-1-16,12-6-2 16,18 0-9-16,20-7-37 0,19-3-129 0,15-12-63 15</inkml:trace>
  <inkml:trace contextRef="#ctx0" brushRef="#br0" timeOffset="55466.8791">28395 4918 523 0,'0'0'13'0,"0"0"-6"0,0 0-3 16,0 0-8-16,0 0-8 0,0 0 1 16,0 0 1-16,0 0 3 0,0 0 7 15,0 0-2-15,-8 84 1 16,7-54-1-16,-2 2 1 0,-1-2 2 0,0-3-1 16,-1-2 0-16,2-7 4 0,2-1-3 15,-1-7 3-15,1-4-2 0,1 0 1 0,0-6 4 16,0 0 7-16,0 0 8 15,0 0-2-15,1 0-1 0,13-6-11 16,6-10-3-16,9-8-8 0,1-3 3 0,3 0 2 16,0-2-2-16,-1 0 2 0,2 1-1 15,-4 2-1-15,-3 1 1 0,-2 6 1 16,-5 2-2-16,-7 5 2 0,-5 5-3 16,-4 6-1-16,-4 1-2 0,4 0-2 15,2 0-1-15,1 10-1 0,2 5 2 0,-5 5 1 16,0 7 2-16,-2 3-2 0,1 2-1 15,0 1-7-15,4 0-12 16,2-1-28-16,6-3-30 0,3-3-71 0,5-6-69 16</inkml:trace>
  <inkml:trace contextRef="#ctx0" brushRef="#br0" timeOffset="55828.8624">29097 4941 330 0,'0'0'38'0,"0"0"-3"16,0 0-8-16,0 0-11 0,0 0-9 16,0 0-7-16,0 0-5 0,0 0-2 15,0 0 0-15,-24-46 3 0,9 58 3 0,-2 6-3 16,1 5 3-16,5 3-1 0,0 2 2 16,4 0 0-16,2-1 0 0,3 1 0 15,2-3 0-15,0 0 3 0,3-1-1 16,4-2 1-16,-3-7-2 0,2-2 0 15,-1-5 1-15,2-2 2 0,0 2 4 0,3-7 4 16,8 1 2-16,2-2-2 0,6-8-1 16,0-7-9-16,0-4 2 0,-4-3-2 15,-1-1 1-15,-2-1 4 16,-4 0-4-16,0-4 3 0,-4 1-3 0,-3-3 0 16,-2 2-1-16,-2-1-1 0,-4 2-1 15,0 4-2-15,-1 7-1 0,-8 2-5 16,5 7-7-16,1 3-9 0,-7 4-8 15,-2 0-15-15,1 14-13 0,-2 3-40 16,6 2-101-16</inkml:trace>
  <inkml:trace contextRef="#ctx0" brushRef="#br0" timeOffset="56454.0322">29575 4852 483 0,'0'0'39'0,"0"0"-15"16,0 0-9-16,0 0-11 0,0 0-4 16,0 0-1-16,0 0-1 0,82-46-1 15,-57 50 1-15,-2 7-1 0,-4 4-1 16,-1 3 1-16,-3 2 0 0,-2 1-1 0,-6 2-1 15,-4 0-2-15,-3-1 1 0,-6 1 1 16,-12-2 2-16,-5-1 2 0,-5-3 1 16,-3-4 1-16,-2 0 0 15,6-6 0-15,6-2 1 0,10-5 2 0,5 3 2 16,6-3 1-16,-6 0 2 0,2 0 2 16,-2 0-3-16,2 0 1 0,4 0-2 15,-2 0-3-15,2 0-1 0,0 0-4 16,0 0-1-16,0-3-1 0,6 3 1 15,6 0 0-15,7 0-1 0,-2 3 2 0,8 6-1 16,-4 3 0-16,-1 3-1 0,-4 3 0 16,-1 2 2-16,-8 5-3 0,-3 0 3 15,-4 5-3-15,-1 2 0 0,-12 5 1 16,-7 1 1-16,-9 3 2 0,-6 0-2 16,-5 1 1-16,-2-7 0 0,1-4 1 0,1-8-1 15,4-7 2-15,2-5 1 16,4-6 0-16,3-5 2 0,1 0 2 15,5-7 2-15,2-6-1 0,6-4 0 16,5-3-2-16,3-1-2 0,5-2-1 0,5 3-2 16,8 0-2-16,1 5 1 0,6 5-1 15,0 2-1-15,-5 4 1 0,4 2-2 16,1 2 0-16,2 5-1 0,5 8 1 16,-1 8 0-16,-3 10 2 0,-2 5-2 15,-3 8 2-15,-3 5 1 0,-1 4 0 0,-5 4-2 16,-3-2-2-16,-2 0-3 0,0-3-14 15,-2-7-24-15,2-8-34 16,1-15-152-16</inkml:trace>
  <inkml:trace contextRef="#ctx0" brushRef="#br0" timeOffset="57024.5791">30041 4854 379 0,'0'0'54'0,"0"0"-9"0,0 0-18 16,0 0-12-16,0 0-7 0,0 0-7 16,88-70-2-16,-67 70-2 0,1 2-3 15,-3 9 2-15,-1 2-1 0,-1 7 2 16,-3 3-1-16,-4 3-1 0,-4 2-1 15,-6 4 2-15,0 2 0 0,-12 0 3 0,-8 0 0 16,-3-1 2-16,-6-4-1 0,-3-3 1 16,3-6 3-16,0-5-4 0,6-2 3 15,6-5-1-15,7-4 2 0,7-2 3 16,3-2 2-16,0 0 1 0,-2 0-1 16,2 0-3-16,0 0-7 0,0 0 1 15,6-3-6-15,10-3 5 0,-3 1 0 16,4 2 0-16,1 3-1 0,0 0-1 15,5 10 2-15,-5 5-4 0,-1 3 3 16,-5 4-1-16,-2 6-2 0,-3 3 2 0,-5 5-1 16,-2 5 2-16,-6 4-1 0,-10 5 3 15,-8-3 0-15,-5 1 0 0,-8-6 0 16,-2-6 2-16,0-6-1 0,-1-8-1 16,4-7-1-16,4-5 5 0,9-8-1 15,5-2 6-15,1 0 3 0,2-7 0 0,-2-5 1 16,7 1-2-16,3-1 0 15,1 3-1-15,5 4 0 0,-1-6-4 16,2 6-4-16,0 2-3 0,2-3-3 16,3 4-1-16,7 2-2 0,7 0 1 0,0 14 1 15,5 5-2-15,-1 4 3 0,-2 3-2 16,0 1-2-16,1 2-4 0,-3-3-14 16,2-2-52-16,0-7-157 0</inkml:trace>
  <inkml:trace contextRef="#ctx0" brushRef="#br0" timeOffset="57282.3741">30457 4406 548 0,'0'0'31'15,"42"-80"-10"-15,-23 50-6 0,-9 13-3 16,-2 7-5-16,-5 8-7 0,0 2-6 15,3 7 0-15,3 13 1 0,3 10 2 0,-3 10 2 16,-1 12 1-16,-4 5 6 16,-4 10-5-16,0 6 1 0,-9 7 1 0,-4 4-6 15,-3 3 3-15,2 1-1 0,-4-4 2 16,1-6-1-16,0-6-3 0,1-8-6 16,4-8-19-16,5-9-29 0,5-10-47 15,2-16-144-15</inkml:trace>
  <inkml:trace contextRef="#ctx0" brushRef="#br0" timeOffset="57679.1367">30768 5052 319 0,'0'0'22'0,"0"0"-4"0,0 0-11 0,0 0-3 15,0 0-6-15,0 0 0 0,0 0 2 0,0 0 1 16,0 0 0-16,24-28 2 0,-16 33-1 15,-1 1 0-15,4 1 3 0,-5-1 3 16,6 1 8-16,3-2 5 16,2-1 2-16,7 0-4 0,4-4-7 0,-1 0-4 15,5-4-4-15,0-6 0 0,1-3 2 16,0-3-4-16,1-4 0 0,-3 0 3 16,-2-6-1-16,-1-3 8 0,-5 1-2 15,-4-3 6-15,-4 2-6 0,-3 0 0 16,-3 5-1-16,-5 6-4 0,-4-1-4 0,0 1 0 15,-10 4-7-15,-5-4 0 16,-5 5 4-16,-6 4-5 0,-1 6 2 16,-6 3 2-16,-4 1 0 0,-2 13 2 15,-3 4 0-15,1 6-1 0,3 6 0 0,6 8-1 16,8 3 1-16,9 5 0 0,10 2 3 16,5 0-1-16,20-3 4 0,16-1-2 15,14-6-5-15,18-8-4 0,16-8-23 16,7-5-164-16,9-10-47 0</inkml:trace>
  <inkml:trace contextRef="#ctx0" brushRef="#br0" timeOffset="58611.7401">25585 7196 211 0,'0'0'29'0,"0"0"-2"0,0 0 0 15,0 0-2-15,0 0-1 0,0 0 0 16,0 0-3-16,0 0-6 0,0 0-6 16,0 0-4-16,-17-30-1 0,40 23 0 15,13-3 1-15,13 4-1 0,9-2 1 0,8 1-3 16,8-3 0-16,6 0 1 0,9-2 0 15,10-1 3-15,9-3 1 16,11 0 2-16,5-2-1 0,5-2-1 16,2-2-1-16,0 2-3 0,-3 0 0 0,-6-2-1 15,-11 1-2-15,-11 1 0 0,-14 2-2 16,-12 0 1-16,-8 1 1 0,-13 2 1 16,-10-1 2-16,-7 4 1 0,-9 0 3 15,-10 4 4-15,-4 0 1 0,-5 3-2 16,-2-1-1-16,2 0-4 0,-5 3-3 15,4-3-2-15,-3 4-2 0,-1 0-3 0,1 0-1 16,-4 2-3-16,0-2-1 16,5 2-4-16,-1 0-4 0,2 0-11 15,2 6-29-15,-5-1-168 0</inkml:trace>
  <inkml:trace contextRef="#ctx0" brushRef="#br0" timeOffset="59033.6591">25978 6985 292 0,'0'0'44'0,"0"0"-9"0,0 0-7 16,0 0-7-16,0 0-7 0,0 0-1 16,0 0-5-16,0 0-1 0,0 0-3 15,0 0 0-15,9-65-1 0,-9 65 1 0,0-2-2 16,-2 2-2-16,-9 0 1 15,-8 11 0-15,-11 6 0 0,-7 5 1 16,-4 3 0-16,-3 2-1 0,0-1 0 0,0 0 1 16,6-2-2-16,5-5 0 0,12-5-1 15,5-2-1-15,10-4-1 0,5 0 5 16,1 3 0-16,7 2-3 0,16 2 5 16,15-2-6-16,12-5-7 0,18-1-31 15,14-7-188-15</inkml:trace>
  <inkml:trace contextRef="#ctx0" brushRef="#br0" timeOffset="59662.3358">28538 6621 575 0,'0'0'24'0,"0"0"-6"0,0 0-3 15,0 0-7-15,0 0-3 16,0 0-3-16,0 0-4 0,0 0-2 0,0 0-3 16,0 0 1-16,10-49 2 0,-10 58 2 15,-4 10 1-15,-4 6 1 0,0 3-2 16,2 2 2-16,2 2-1 0,1-2 0 15,3-1 1-15,0-1 0 0,1-4-1 16,5-3 1-16,0-6-1 0,4-4 1 0,-3-5 1 16,5-6-1-16,9 0 3 0,4-1 0 15,7-12 0-15,-1-5 0 0,0-5 0 16,-1-2-1-16,-1-2 0 0,-3 0 0 16,-4 2 0-16,-2-1-2 0,-4 4 3 15,-3 3-1-15,-6 5 0 0,-2 5 1 0,-2 6-1 16,-3 3-1-16,0-2-2 0,0 2-1 15,1-1-4-15,-1-1-1 16,2 2-2-16,-2-1 3 0,2 1 2 0,0 0 2 16,-1 11 0-16,2 4 2 0,-2 0-1 15,1 3 1-15,-1 2 0 0,1 1 0 16,2 3 0-16,1-1 0 0,1-3-1 16,-1-6 0-16,1-2 1 0,-2-3 2 15,2-3-2-15,0 0 3 0,-3-3-1 16,7-2 0-16,1-1 1 0,7-1 0 15,2-6 0-15,-1-4 0 0,-3-2 0 16,0-2-3-16,-3 0 2 0,-2-1-2 16,-2-1 1-16,-3 3 0 0,-5-2-2 15,-1-1-1-15,-10 0-1 0,-9-3-5 0,-3 3 0 16,-7 6-6-16,1 3-6 0,0 4-6 16,4 4-10-16,5 0-16 0,6 0-13 15,5 1-25-15,4 0-128 0</inkml:trace>
  <inkml:trace contextRef="#ctx0" brushRef="#br0" timeOffset="60482.8694">29446 6530 379 0,'0'0'35'16,"0"0"-11"-16,0 0-16 0,0 0-13 15,0 0-4-15,0 0 0 0,0 0 9 16,0 0 0-16,0 0 2 0,25 36 0 0,-24-12-2 16,-1 1 0-16,0 0 2 0,-4 2-2 15,-4-2 1-15,0 0 0 0,1-1-1 16,2-8 1-16,1 1-1 0,1-5 0 16,1-6-1-16,2 2-1 0,0-8-2 15,0 0 3-15,0 0-4 0,0 0-6 0,0 0-1 16,2-12-3-16,4-9 7 15,3-7 6-15,-1-4 3 0,1 0 2 16,-3-3 4-16,-2 1 1 0,-1-1 6 16,0 2 5-16,0 4 0 0,-2 9 5 0,3 2-4 15,2 3-2-15,-3 7-5 0,6-4-6 16,-2 5-6-16,4 5-1 0,4-2-1 16,2 4 0-16,4 0 0 0,0 4 1 15,1 5 0-15,-2 0 0 0,2 3-3 16,-3-1 1-16,-5 4 0 0,0 0-1 0,-2 5 6 15,-3 1-4-15,2 3 4 16,-3 2-3-16,-1 0-2 0,-1-1 1 16,-1-2-1-16,-2-4 2 0,-1-3-2 15,-2-5 1-15,0-6 1 0,0 1 1 0,0-6 4 16,0 0 5-16,0 0 3 0,0 1 0 16,0-1-1-16,0 0-4 0,0 0-4 15,0-14-1-15,1-4-3 0,8-6-1 16,5-1 0-16,4 0-1 0,2 0 0 15,2 0-3-15,1 0-1 0,0 3 0 0,-2 2-2 16,-1 5 5-16,-5 3-2 0,-4 4 2 16,-4 4-2-16,-4 1-2 0,2 1-4 15,-5 2-2-15,0-1 0 16,0 1 4-16,3 0 6 0,0 3 0 0,1 9 2 16,-1 4 0-16,-1 0 4 0,1 2-3 0,-2 2 5 15,1-4-4-15,1-4 0 16,1 3 1-16,0-6 3 0,2-1 3 15,0 0 4-15,4-5 3 0,9-2 0 16,-1-1-4-16,7-3-1 0,0-6-4 0,-1-4 1 16,1-2-4-16,-5-5-4 0,2 1 3 15,-4-2-5-15,-1-1 5 0,-5-1 1 16,-1-1-1-16,-6 0 1 0,-3 2-2 16,-2-1 1-16,-3 1-4 0,-9 3-1 15,-8 3-2-15,-4 1 1 0,-7 10-2 0,-2 5 2 16,-3 2-1-16,0 11 0 15,1 5-1-15,3 4 3 0,6 5 0 16,6 3 0-16,7 4 2 0,10 0-4 16,4 4-16-16,17-1-210 0,11-2-11 0</inkml:trace>
  <inkml:trace contextRef="#ctx0" brushRef="#br0" timeOffset="61123.4671">31239 8013 524 0,'0'0'22'0,"0"0"-7"0,0 0-6 16,0 0-7-16,0 0-3 0,0 0-1 15,-82-36 0-15,36 36 3 0,-8 13-1 16,-7 4 1-16,-5 2-1 0,-2 4 1 0,-3 3 1 16,-4 0-4-16,1-1 1 0,1 3 1 15,3-4-1-15,8-1 3 16,8-3-2-16,9-2-1 0,11-3 0 0,10-6 1 16,13-2 0-16,6-5 2 0,5-2-1 15,-1 0 4-15,1 0 4 0,0 0 1 0,0 0 1 16,12-7-6-16,11-10-1 0,7-6-3 15,5-6 0-15,2-2 1 0,1-1 0 16,-1 0-2-16,-2 2 2 16,-3 2-2-16,-5 4 4 0,-3 2-3 0,-7 9 3 15,-5 1-3-15,-5 4 1 0,-4 3-1 16,0 3 0-16,-3 2-3 0,0-3-1 16,0 3-2-16,-13 0-3 0,-9 10 5 15,-10 7-2-15,-7 6 4 0,-1 9 0 16,-2 4 2-16,0 3-2 0,4 4 0 0,8-2 0 15,7 0-2-15,8-3 1 16,9-3 1-16,6-4-1 0,15 0 2 16,15-2-1-16,15-5-1 0,12-2-7 15,16-4-7-15,12-5-43 0,9-3-102 0,2-5-85 16</inkml:trace>
  <inkml:trace contextRef="#ctx0" brushRef="#br0" timeOffset="61711.6865">31793 8036 504 0,'0'0'46'0,"0"0"-9"0,0 0-11 16,0 0-10-16,0 0-5 0,0 0-8 15,0 0-6-15,0 0-4 0,0 0 1 16,16-57-2-16,-16 57 5 0,-5 16 1 15,-4 8 1-15,0 9 0 0,1 1 0 16,1 5 1-16,2-3-1 0,3-1 1 0,2-3-1 16,0-3 0-16,2-6 0 0,6-5 2 15,-1-6 0-15,2-2 2 0,1-6 1 16,3-4 2-16,10 0-1 0,3-6 0 16,9-9 2-16,0-5-7 0,1-5 5 15,-1-2 0-15,-2-1-5 0,-3-1 5 0,-4 1-5 16,-4 4 0-16,-6 0 0 15,-5 9 0-15,-3 0-1 0,-2 4 1 16,-5 6-1-16,2 1 0 0,-3 4-5 16,0-2-2-16,0 2 0 0,0 0 2 0,0 5 3 15,-7 7 2-15,-1 9-1 0,0 3-1 16,4 4 2-16,1 1-1 0,1 1 1 16,2-1 1-16,0-5 0 0,7-2 0 15,0-9 1-15,4-4 1 0,2-4 2 16,5-4-1-16,8-1 0 0,3-4 1 15,3-10-4-15,0-6 0 0,1-4 1 0,-1-2-2 16,-3-4 1-16,-3 1 0 16,-7-1 0-16,-3 1 1 0,-9 0-2 15,-4 0-1-15,-3 2-1 0,-7-1-2 0,-9 3 2 16,-5 3-2-16,-5 4 4 0,-2 3-3 16,-1 6 2-16,7 3 0 0,0 3 0 15,8 3 0-15,4 0 0 0,-3 0-1 16,10 5 0-16,3 6 0 0,11 0-5 15,17 3 0-15,8-2-21 0,10-3-32 0,6-3-50 16,-1-3-3-16,-3-3-105 0</inkml:trace>
  <inkml:trace contextRef="#ctx0" brushRef="#br0" timeOffset="61952.4162">32979 7474 479 0,'0'0'25'16,"0"0"-23"-16,0 0-13 0,0 0-4 0,0 0 7 16,0 0 6-16,-15 106 2 0,5-42 5 15,-4 9-1-15,-7 5 4 0,-5 6 3 16,-8 6 4-16,-5 7-2 0,-7 6-2 16,-2 5-5-16,0 0-2 0,3-6-5 15,3-7-3-15,9-10 1 0,7-7-6 0,10-12 3 16,9-8-5-16,7-9-7 0,7-11-7 15,12-11-71-15,7-12-131 16</inkml:trace>
  <inkml:trace contextRef="#ctx0" brushRef="#br0" timeOffset="62191.242">33233 8125 624 0,'0'0'26'15,"0"0"-10"-15,0 0-10 16,0 0-7-16,0 0-5 0,0 0 1 0,0 0 0 16,0 0 5-16,0 0-1 15,-34 123 3-15,16-61-3 0,-1 4 3 0,-2 0 1 16,-2 2-2-16,-5-3 4 0,0-2-4 16,-3-1-1-16,-2-2 1 0,1-4-1 15,4-5 0-15,1 0-4 0,5-9-3 16,3-4-9-16,9-11-16 0,7-9-33 15,3-5-52-15,5-12-141 0</inkml:trace>
  <inkml:trace contextRef="#ctx0" brushRef="#br0" timeOffset="62426.2479">33199 8139 472 0,'0'0'42'0,"0"0"-5"0,0 0-15 16,0 0-10-16,0 0-8 0,0 0-6 0,0 0-3 16,0 0 3-16,102-9 3 0,-60 33 0 15,-1 5-1-15,-2 4 1 0,-4 5-6 16,-7 2 1-16,-7-2 0 0,-13 0 3 16,-8-4 0-16,-14 0 3 0,-18-3 1 15,-17-4 1-15,-15-1 1 0,-17 2-24 0,-9-3-134 16,-8-3-103-16</inkml:trace>
  <inkml:trace contextRef="#ctx0" brushRef="#br0" timeOffset="63130.4457">24057 6774 484 0,'0'0'34'0,"0"0"-11"0,0 0-9 0,-15-79-1 15,13 74-3-15,1 1-5 16,1 4-7-16,0-1-6 0,0 1-6 16,0 0 2-16,3 15 4 0,7 10 5 0,7 15 2 15,5 7 3-15,7 8 0 0,7 3 4 16,6-2 1-16,5-2-2 0,3-5-1 16,2-5 3-16,-3-5 0 0,0-4-2 15,-5-4 2-15,-1-4-5 0,-7-4 1 16,-4-5-1-16,-4-3 0 0,-12-6-1 15,-5-3-1-15,-7-3 2 0,-4-3 2 0,0 0 1 16,0 0-1-16,2 0-2 16,-1 2-2-16,1-2-4 0,-1 2-11 15,-1-2-18-15,0 1-20 0,0 2-26 0,-4 5-21 16,-9 2-10-16,-7 4-21 0</inkml:trace>
  <inkml:trace contextRef="#ctx0" brushRef="#br0" timeOffset="63428.4163">24307 7486 355 0,'0'0'65'16,"0"0"-7"-16,0 0-8 0,0 0-13 16,0 0-11-16,0 0-11 0,0 0-7 15,0 0-3-15,0 0-3 0,0 0-3 16,-53-24-1-16,53 22-2 0,15-1 2 16,7 0-1-16,8 0 2 0,3 2-1 0,1-1-1 15,0 1 1-15,0-3 1 16,-3 0 0-16,-2-3 1 0,0-4 0 15,-3-2 0-15,-3-2 0 0,-2-1 2 16,-3-5 0-16,-3-2 1 0,-2-4-2 0,-4-2 0 16,-1 0 0-16,-1-1-4 0,-1 9 4 15,-3 3-4-15,0 7 5 16,-1 7-2-16,-1-1-6 0,-1 5 0 0,1 2-1 16,1 18 5-16,1 15-2 0,1 15 6 15,-2 12-2-15,-1 11-6 0,3 9-15 0,1 5-65 16,3 1-165-16</inkml:trace>
  <inkml:trace contextRef="#ctx0" brushRef="#br0" timeOffset="64188.585">21345 6384 528 0,'0'0'35'0,"0"0"-12"16,0 0-11-16,0 0-3 0,6-89-4 0,11 59-1 16,6-4-1-16,2 0-1 0,5 0-1 15,1 0 0-15,1 2-2 0,-2 2 0 16,0 1-4-16,-2 3-1 0,-2 0-3 16,-6 2 2-16,-7 1-4 0,-6 6 4 15,-3 1-1-15,-4 1-3 0,-7 1 6 0,0 0-4 16,-5 4 6-16,3 5-2 0,-3 2-1 15,2 0 1-15,-3 3-1 0,-2 0 1 16,8 0 1-16,-6 10 2 16,7 1-1-16,3 6 4 0,2 5-2 0,1 0-1 15,4 3 2-15,6-2-1 0,5 5 1 16,1-2 0-16,1 1 0 0,-1-1-1 16,1 3 1-16,-1-1-2 0,0 2 2 15,0-1 0-15,-2-2 0 0,1-2 2 16,-2-4-1-16,-4-6-1 0,-2-2 1 0,-3-5-1 15,-1-5 1-15,0 1 2 16,-3-4 4-16,0 0 3 0,0 0 0 16,0 2 0-16,-3 0-3 0,-11-2-4 15,-8 1-1-15,-4-1 0 0,-3 0-2 0,3 0 0 16,6 0 2-16,5-5 0 0,2-2-1 16,6 0 2-16,0-7-9 0,5-6-8 15,2-8-8-15,10-10-15 0,11-4-26 16,5-4-20-16,5-4-16 0,3-3-13 15,-1-3 17-15</inkml:trace>
  <inkml:trace contextRef="#ctx0" brushRef="#br0" timeOffset="64818.9378">21831 5642 62 0,'0'0'90'16,"16"-111"-8"-16,-9 65-8 0,-3 10-11 15,-2 12-11-15,-1 10-12 0,1 8-13 16,-2 6-14-16,0-2-15 0,0 2-8 16,0 0-1-16,0 0 1 0,4 15 6 15,1 12 0-15,0 12 2 0,-2 6 0 16,0 7 1-16,-3 3 1 0,0 1 5 15,-4 2 1-15,-2 1-1 0,0-3 3 16,0-1-3-16,2-7-3 0,2-2 0 0,2-6-1 16,0-5 0-16,0-3 0 0,2-10 1 15,2-5 1-15,-1-7 3 0,-1-5 3 16,2 3 7-16,-1-6 7 16,8-2 1-16,7 0-4 0,6-10-4 0,8-9-9 15,1-3-3-15,1-4 1 0,-2-3-4 0,-2 2 3 16,-3-1-2-16,-2 3 0 0,-4 3-1 15,-4 2-1-15,-3 2 1 16,-4 8 0-16,-6 2 1 0,-1 5-1 0,-3 3-1 16,0-1-3-16,0 1-3 0,0-2-3 15,2 2 1-15,-2 0 1 0,0 0 3 16,1 3 1-16,-1 14 1 0,0 5 0 16,2 7 1-16,-1 1 1 0,4-2 0 15,0 1 0-15,4-2 1 0,0 1-2 16,5-3 2-16,1 0 0 0,0-4 1 0,1-2-2 15,2-3 2-15,-2-4 0 0,-4-5 1 16,3-2 0-16,1-5 1 16,-1 0 0-16,5-2 0 0,-3-9 0 15,2-5 1-15,-3-2-3 0,0-3 1 0,-2-3-2 16,-1 1 1-16,-1-3 0 0,-2 2-2 16,-2-1 3-16,-2 1-2 0,0 0 0 15,-1 1-1-15,-1 7 0 0,-2-3 1 16,0 2 0-16,-1 4 0 0,1-4 0 15,-1 6-1-15,-1 6-2 0,2 0 1 0,-2 5-6 16,0-2 2-16,0 2-1 0,1 0-1 16,-1 0 4-16,2 0-1 0,-1 0 1 15,1 12-1-15,-2 6 2 0,1 5 0 16,-1 0 0-16,0 0 1 0,-3 2 0 16,-1-3 0-16,-1 2-2 0,0-1 3 0,-1-2-1 15,2 1 0-15,1-6-1 16,1 0-12-16,1-6-13 0,1 1-31 15,0 1-46-15,0-8-140 0</inkml:trace>
  <inkml:trace contextRef="#ctx0" brushRef="#br0" timeOffset="64949.3373">22547 5691 289 0,'0'0'-7'16,"0"0"-7"-16,0 0-6 0,0 0-7 15,0 0-5-15,0 0-52 0</inkml:trace>
  <inkml:trace contextRef="#ctx0" brushRef="#br0" timeOffset="65591.6531">22811 5888 228 0,'0'0'39'0,"0"0"-6"0,0 0-9 16,0 0-12-16,0 0-8 0,0 0-8 15,0 0-2-15,0 0 6 0,0 0 0 0,34-20 3 16,-21 37-3-16,1 1 0 0,-1 1 1 16,1-2-1-16,0 0 0 0,-6-6 1 15,4-1-1-15,-5-3 2 0,0-3 3 16,1 0 4-16,-5-2 5 0,2 1 1 15,-1-3 1-15,7-1-4 0,0-7-4 0,5-4-4 16,-6 0-2-16,0-3-2 0,-5 4-2 16,-1-5-1-16,-1 1 0 0,-2 3-4 15,-1-6 3-15,0 1-3 16,0 7 1-16,-7-5 3 0,3 7-1 0,-5 2 2 16,1 0-3-16,-4 3 1 0,-5 3-1 0,-1 0 2 15,-5 9-1-15,3 5 7 16,2 4-6-16,3 4 3 0,1 3 3 15,3 4-3-15,2 1 0 0,3 0 0 16,5 4 1-16,1-3 0 0,0 1 2 0,6-2 1 16,4-5 0-16,3-3 4 0,2-6 4 15,5-5 3-15,3-5 1 0,4-6-3 16,2 0-3-16,6-12-4 0,0-6-6 16,-2-4-1-16,0-4-3 0,-3-3 0 15,-4-4 0-15,-2-3 1 0,-4-3 2 0,-3-3-2 16,-2-2-1-16,-2-1-3 0,-3-5 3 15,-1 3 0-15,-3-6 3 16,0 1 2-16,-1-1 2 0,-1 5 1 16,-1 3 2-16,0 8 4 0,0 12 2 0,-3 10 6 15,2 8-1-15,-2 7-4 0,0-1-12 16,0 1-11-16,0 0-1 0,0 0-1 16,-2 17 9-16,-4 12 0 0,-1 13 3 15,-2 10 0-15,4 6 0 0,2 2 0 16,1 3 3-16,2-1 1 0,2 0-3 0,6-2 1 15,4-3-5-15,1-2-6 0,6-5-8 16,2-8-30-16,4-7-103 16,5-12-73-16</inkml:trace>
  <inkml:trace contextRef="#ctx0" brushRef="#br0" timeOffset="66219.6446">23764 5338 512 0,'0'0'40'0,"0"0"-17"0,0 0-16 16,0 0-11-16,0 0-2 0,0 0-1 15,0 0 3-15,0 0 4 0,0 0-3 16,13 116 2-16,-10-61 2 0,-1 2-3 16,-1 2 3-16,-1-3-1 0,2-2 0 15,-2-4 4-15,0-3-3 0,0-7 2 16,0-3-1-16,0-7-4 0,0-10 4 15,0-3-2-15,1-7 1 0,1-5 2 16,-1 0 3-16,-1-5 2 0,0 0 1 0,6 0-2 16,4-5-2-16,2-9-2 0,3-4-1 15,-3-5 1-15,-5-3-1 0,-1-2-5 16,-5-1 4-16,-1 0-5 0,-3 0 1 16,-7 4 2-16,-1 0-3 0,-3 5 2 15,-1 5 0-15,3 4-2 0,-4 5-1 16,-2 6 1-16,-1 0-2 0,-7 5 3 15,1 6 0-15,5 2 0 0,-2 4 1 16,2 1-2-16,5 3 3 0,0 1 0 16,4 3 1-16,3 0 3 0,1 0-4 0,5 2 5 15,2-3-4-15,7-1 0 0,6-4 0 16,6-1 0-16,2-4-3 0,4-2 3 16,1-3 0-16,3-3 2 0,0-2 0 15,5-4 0-15,0 0-2 0,4-5 0 16,2-4-3-16,-1-2-4 0,-2-1 0 0,-3-3-3 15,-2 0 2-15,-3-4 0 0,-4 3 2 16,-2-4 3-16,-6 2 2 16,-1-2-2-16,-3 1 3 0,-3-1-2 15,-1 1 5-15,-5 6-1 0,0-5 0 0,-1 2 0 16,0 4-1-16,0-7 0 0,0 7 3 16,-3 7-3-16,2-2-2 0,-2 7-4 15,0-1-9-15,0 1 0 0,0 0 0 16,0 0 5-16,0 1 8 0,0 15-2 15,-5 5-2-15,-1 8-5 0,1-3-18 0,0-1-18 16,5 1-24-16,0-8-43 0,5-1-82 16</inkml:trace>
  <inkml:trace contextRef="#ctx0" brushRef="#br0" timeOffset="66653.5567">24315 5686 364 0,'0'0'26'0,"0"0"-10"15,0 0-20-15,0 0-8 0,0 0-4 16,0 0 5-16,0 0 7 0,0 0 4 0,0 0 0 16,0 0 0-16,65 105 4 0,-59-75-4 15,1-3 2-15,1-1-1 0,0-5-1 16,-1-6 0-16,2-5 1 0,0-4 0 16,4-6 4-16,6 0-2 0,1-9 1 15,4-6-1-15,-3-7-3 0,-5-3 3 0,-3-2-5 16,-3-3 4-16,-6 0 0 15,-1 0 4-15,-3 2 3 0,0 9 3 16,0 5 0-16,0 3-3 0,0 5-7 16,0 0-10-16,0 0-10 0,0 6-3 0,0-1 3 15,0 4 4-15,0 19 14 0,-3 15 1 16,-7 13 4-16,-4 8-2 0,-3 7 2 16,-1 7-2-16,-2 8-1 0,1 3 0 15,-1 0 0-15,2 0 0 0,-1-7 1 16,2-8 0-16,1-6 3 0,-1-6-2 0,2-9 1 15,1-11 0-15,4-11 0 16,4-13 20-16,4-6 14 0,-3-6 2 16,-4-6 0-16,-3-12-17 0,-2-11-12 15,8-12-3-15,6-13-6 0,3-10-1 0,14-11-5 16,11-9-1-16,7-3-3 0,5 0-12 16,6 5-19-16,1 8-46 0,0 7-165 15</inkml:trace>
  <inkml:trace contextRef="#ctx0" brushRef="#br0" timeOffset="67841.9468">22246 6893 396 0,'0'0'23'0,"0"0"3"0,0 0-6 16,0 0-9-16,0 0-6 0,0 0-8 15,0 0-3-15,0 0 0 0,0 0-1 0,-19-35 4 16,-11 55 2-16,-2 5-1 0,-1 8 2 15,1 1 0-15,4-1 2 16,5-1-4-16,6-6 0 0,7-8 1 0,4-7 0 16,6 0 0-16,0-6 3 0,0 2 5 15,12-2 5-15,3-5 2 0,6 0 4 16,5-12-6-16,0-8-6 0,1-3 3 16,-2-5-6-16,-2-1 4 0,-4 1-4 15,-2-3 0-15,-5 5-2 0,-3 7 1 16,-4 8 1-16,-2 6-2 0,-3 5-2 15,0 0-10-15,0 0-2 0,0 0-1 0,-2 17 2 16,-6 14 7-16,-4 13 3 16,1 11 0-16,-2 8 2 0,1 8 2 15,-1 8 0-15,2 8 1 0,-1 4-3 0,-1 3-1 16,1-1 1-16,-3-5 4 0,2-8-3 16,-3-12 1-16,1-14-1 0,-1-13 0 15,3-13 5-15,3-9 5 0,3-12 7 16,-2-4 3-16,-1-3-1 0,-6-10-4 15,-1-9-7-15,1-6-4 0,4-11-2 0,4-6-5 16,5-8 2-16,3-6-4 0,8-6-2 16,11-4-3-16,9 0-9 0,7-1-4 15,9 2-8-15,10 2 1 0,8 2 6 16,6 6 7-16,6 1 9 0,1 6 3 16,-1 7 1-16,-3 5 3 0,-6 5-1 15,-6 7 2-15,-7 3 0 0,-7 3 1 16,-8 0-1-16,-8 4 1 0,-8-1 0 15,-7 7 4-15,-7 1 0 0,-4 4-2 16,-3-4 0-16,0-3-2 0,-3-6-1 0,-4-2 1 16,0 7-1-16,-6 4 0 0,-3 1-1 15,-4 1 1-15,-6 2 0 0,-2 3 0 16,2 0 0-16,-1 8-1 0,2 2-1 16,-1 4-1-16,3 4 0 0,1 3-1 15,3 1 2-15,2 1 0 0,5 1 0 0,4-2 1 16,4 3 0-16,4-4 0 0,0-1 1 15,6-4-1-15,6 0 2 16,1-3 4-16,5-3 4 0,0-3 5 16,1-3 1-16,6-4 0 0,-1 0-5 0,4-7-3 15,1-7-1-15,-1-1-1 0,-1-4-4 16,-3-3 1-16,-2-1-3 0,-3 0 2 16,-6 2 0-16,-3 7 0 0,-6 6 0 15,0 5-1-15,-4 3-1 0,0-2-2 16,0 2-3-16,0-2-3 0,0 2-1 0,2 0 1 15,-1 0 3-15,2 14 3 16,3 6 1-16,1 7 1 0,2 1 1 16,6-3-1-16,-1-2 1 0,5-3-1 15,-2-6 1-15,-4-6 2 0,2-4 6 0,1-4 1 16,2 0 0-16,6-12-2 0,0-5-2 16,1-7-2-16,-2-2-1 0,-3-6 0 15,0-5-2-15,-3-2 1 0,-2 0-2 16,-3-1 2-16,-1 2-1 0,-4 5-1 15,-2 8 0-15,-2 12 1 0,-3 1-1 0,0 5-1 16,0 1-4-16,0 1-6 0,0 5-2 16,0 0 2-16,-2 7 2 0,-5 13 6 15,-2 8 2-15,1 9-1 16,2 5 2-16,0 4-1 0,3 0 2 0,0 0-1 16,0-6 0-16,3-2-1 0,0-4 1 15,0-1 3-15,0-3-2 0,-1-2 2 16,-4-6-3-16,-1-1 0 0,-3-5-1 15,-3 2 1-15,-4-5 1 0,-1 1-2 16,-3 1-9-16,0-1-26 0,3-5-53 0,6-3-158 16</inkml:trace>
  <inkml:trace contextRef="#ctx0" brushRef="#br0" timeOffset="67941.7215">23526 7125 676 0,'0'0'19'0,"0"0"-12"16,0 0-18-16,0 0-35 0,0 0-176 15,0 0-69-15</inkml:trace>
  <inkml:trace contextRef="#ctx0" brushRef="#br0" timeOffset="70269.6431">8351 14004 137 0,'0'0'17'0,"0"0"-6"15,0 0-5-15,0 0 0 0,0 0 0 16,0 0 0-16,0 0 0 0,0 0 0 0,0 0-2 15,0 0-1-15,49-35 0 16,-29 31-1-16,3 1 0 0,3 1-2 16,0 0 1-16,3 2-2 0,3 0 1 0,4 0 3 15,6-1-3-15,6 1 0 0,5-2 1 16,4-1-1-16,8 1-1 0,3-1 2 16,4-2-5-16,3-1 5 0,5 0-1 15,2 3 3-15,8-1-1 0,4 2-1 16,6-1 1-16,4 1-2 0,4 1-2 15,3 1 4-15,1-2-1 0,5 1 0 16,3-3 0-16,4 3 0 0,4-4 0 0,-1 3-1 16,5-5 4-16,2 1-6 15,1-3 4-15,-4 2-2 0,-1-3 4 0,-7 1-1 16,-3 0-2-16,-5 2 4 0,-9-1 0 16,-7 1-1-16,-10 0 3 0,-10 1-1 15,-10 0 1-15,-10-1 2 0,-8 1-2 16,-5 0 0-16,-7-1 1 0,-7 2-1 15,-12 0 4-15,-2 0 7 0,-7 2 6 0,-7 2 4 16,1-1-2-16,-2-1-5 0,0-1-5 16,0 2-7-16,1 1 0 0,-4 1-6 15,0-2-1-15,0 2-7 0,1 0-13 16,-1 0-7-16,7 0-18 0,-2 2-33 16,2 8-132-16</inkml:trace>
  <inkml:trace contextRef="#ctx0" brushRef="#br0" timeOffset="72493.3202">8336 15804 3 0,'0'0'10'16,"0"0"10"-16,-87-30 7 0,64 19 12 15,2 2 4-15,8 0 7 0,1 3-5 0,2 1-7 16,6 4-13-16,1-1-15 0,3 2-10 16,-2-1-8-16,2 1 0 0,0 0 2 15,17 0 4-15,11 6 3 0,20 3 1 16,14 0 0-16,16 0 1 0,14 0 0 16,16-7 0-16,12 1-1 0,11-1-2 15,15-2 3-15,9 0-1 0,7 0 0 16,14-3-1-16,5-1 3 0,7-2-2 15,6 3-1-15,5 1 2 0,1 0-2 16,4 0-1-16,-4-1 2 0,2-1 2 0,-4-2-1 16,0-2 3-16,-7-1 1 0,-3-2 1 15,-7-1 1-15,-8 0 2 16,-12 0-2-16,-12 0 1 0,-15-2-1 0,-15 2 2 16,-18 0-2-16,-16 0 1 0,-18 1-2 15,-17 1-2-15,-19 3 3 0,-11 3 2 0,-8 1 4 16,-8 2 4-16,0-1-3 15,-4 2-3-15,0-2-6 0,0 2-3 16,0-1-4-16,2-1-1 0,-2 1-10 16,0-1-19-16,0 2-33 0,-3-2-35 0,-9 2-47 15</inkml:trace>
  <inkml:trace contextRef="#ctx0" brushRef="#br0" timeOffset="74919.2885">21236 16375 235 0,'0'0'-3'15,"0"0"-7"-15,0 0 1 0,0 0 2 0,0 0 4 16,0 0 6-16,88 5-2 0,-31 1 1 16,11-2 2-16,16-1 1 0,12 2-1 15,13-1 2-15,14 1-1 0,10 1 1 16,15 1 1-16,11 1-2 0,10 0-2 16,8 0 0-16,6 0-2 0,7-1 3 15,2-1-2-15,3-3-1 0,1-3 2 16,1 0 0-16,0 0 5 0,1-6 5 15,-3-1 2-15,-5 0 2 0,-6-5 4 16,-10 0 0-16,-10 0 0 0,-11-3 0 16,-11 1 2-16,-16-1-4 0,-16 1-3 0,-15 0-6 15,-14 5-5-15,-16-3-2 16,-14 4 2-16,-12 2-4 0,-15 2-1 0,-2 1-1 16,-10 1-6-16,-1-1-9 0,8 1-20 15,-4 2-73-15,8-3-127 0</inkml:trace>
  <inkml:trace contextRef="#ctx0" brushRef="#br0" timeOffset="78263.6291">18751 18949 81 0,'0'0'30'0,"-78"-27"1"16,45 11-3-16,2 5-10 0,7-1-10 16,6 5 4-16,9 2-6 0,-3 1 2 15,6 4 3-15,0 0-4 0,0 0 6 0,6 0 0 16,-2 0-1-16,2 0-4 0,-2 0-6 15,2 0 1-15,0 0-1 0,10 0 4 16,9 4-3-16,10 2-3 16,8 0 4-16,7 0-1 0,9 2-2 0,9-1-1 15,8-1-4-15,8-1 5 0,6-5 0 16,7 0 6-16,6 0-1 0,5 0-8 16,4 0 0-16,2 0 6 0,4-5-2 15,2 1 1-15,3-3-2 0,3 3 2 16,0-2 1-16,-1 4-2 0,-1-1 5 0,4 3-7 15,1-1 1-15,1-3 6 0,5 1-2 16,1-2 4-16,1 1-6 16,3 0-1-16,1 2 3 0,0 1-17 15,1 1 2-15,3 0-3 0,0 0-5 0,5 0 20 16,1 0-6-16,-1 0 5 0,-2 0 16 16,-2 1-7-16,-5 3 5 0,-6-2-3 15,-8 0-14-15,-4 0 1 0,-6-2 0 16,-8 0 2-16,-7 0-3 0,-10 0 3 15,-12-2 2-15,-12-2-6 0,-10-5 5 0,-11 1-16 16,-12-7 10-16,-8 3 4 0,-6-7-3 16,-7 7 17-16,-3-2-8 15,-2 3 3-15,-3 6-3 0,1 0-7 0,-1 5-17 16,0-2-31-16,-3 0-58 0,-6-5-86 16</inkml:trace>
  <inkml:trace contextRef="#ctx0" brushRef="#br0" timeOffset="80099.5595">19790 14358 114 0,'0'0'40'16,"0"0"0"-16,0 0-3 0,0 0-4 15,0 0-2-15,0 0-6 0,0 0-3 16,0 0-6-16,0 0-4 0,-72 0-4 15,71 0-3-15,-1 0-4 0,1 0-1 16,1 0 0-16,0 0 0 0,10 6 2 0,12 5 0 16,10 0 0-16,9-2 2 0,9-1-1 15,10-2 0-15,11-2 2 0,13-4-2 16,10 0 0-16,13 0 1 0,8-5-3 16,10-1 2-16,12 1-1 0,6 1-2 15,11 1 1-15,5 0 0 0,7 0-1 0,9 1 0 16,7 1 1-16,5-1-1 15,4 0 0-15,1 0 1 0,1-2-1 16,-1 1 4-16,-6 0-2 0,-5 1 1 16,-12-2 3-16,-8 3 1 0,-9-2-2 0,-9 1 1 15,-10 1-1-15,-10-3 2 0,-12 1 0 16,-11 1-1-16,-10-4 1 0,-15 0 1 16,-10-4 1-16,-14 2 6 0,-12-2 3 15,-9 0 4-15,-11 3-1 0,-5-3-3 16,-7 4-7-16,-4 4-7 0,0-2-2 15,-3 4-2-15,0-1 0 0,0 1-3 0,2-2-8 16,-2 2-23-16,0 0-27 16,0 0-40-16,-8 9-150 0</inkml:trace>
  <inkml:trace contextRef="#ctx0" brushRef="#br0" timeOffset="86169.2381">31651 4628 207 0,'0'0'22'0,"0"0"1"0,0 0-8 0,0 0-2 16,12-99 0-16,-12 72-6 0,0 3 6 15,0-2-2-15,0 0-2 0,0-1-2 16,-2-3-3-16,-1-2 1 16,1 2-3-16,-4-3 2 0,-4 1 0 0,-3-1 1 15,-7 3-2-15,-4-1 1 0,-10 1-3 16,-7 3-1-16,-7-2 2 0,-10 1-1 16,-5 3-3-16,-9 0 0 0,-4 3-1 15,-3 0 1-15,2 6-1 0,-2-1 3 16,2 2-5-16,-2 1 2 0,-2 0 1 15,-2 2-2-15,-4 2 3 0,-2-1-3 0,-2 5 5 16,-2 1 0-16,-1 4 1 16,-3 1-1-16,-1 1-2 0,-5 7 4 15,0 3-3-15,4 2 4 0,3 2-4 0,5 2 0 16,6 0 0-16,3 1-3 0,5 0 2 16,0 2-2-16,3 2 1 0,-2 1 1 15,-2 5 2-15,-2 1 1 0,2 3-4 16,-1 1 2-16,3 2-2 0,3 2 1 15,3 3 0-15,2 1 0 0,2 1 1 0,2 3 0 16,2 2 0-16,2-3 3 0,6 1-2 16,2-2 2-16,5-1-3 0,3-2-3 15,3-2 3-15,3 1-2 0,5-2 1 16,4 3-1-16,3 2-2 0,3 0 3 16,3 4-1-16,5 0 0 0,4 2 2 15,4-1-1-15,7 2 1 0,0-1 1 16,11 2 1-16,5 2-1 0,6-1-1 15,2 2-1-15,5 1 1 0,1 0 0 16,2 1 0-16,2-1 0 0,2-4 0 0,1-4 0 16,1-2 1-16,2-4 0 0,0-2 1 15,2-4 2-15,2-1-2 0,4 0 3 16,6-3-3-16,3 2 1 0,6-1 0 16,2-1 0-16,3-2 1 0,4-1-4 15,-1-5 2-15,1-4-1 0,2-3 1 0,-2-2 2 16,6-6 0-16,0-1 2 0,6-1 0 15,1-5-2-15,1 0 0 16,2 0-2-16,-1-9-1 0,2-3 0 0,4-5-1 16,5-3 2-16,8-4 0 0,5-3-2 15,5-5-1-15,2-2-4 0,7-4-3 16,-1-2 0-16,2-6 2 0,-3-3 1 16,-6-5 5-16,-5-7-3 0,-3-5 2 15,-6-3 6-15,1-6-1 0,-4-1 1 16,-3-2-2-16,-5-3-4 0,-2-4-1 15,-8-3 7-15,-6-1-4 0,-10 2 10 0,-9 3-3 16,-11 7 1-16,-12 6 3 0,-8 1-10 16,-8 3 8-16,-9-1-6 15,-9 1 4-15,-3-1 3 0,-13 2-6 0,-10 1 8 16,-8 7-6-16,-5 3-1 0,-10 5 3 16,-6 5-13-16,-10 6-2 0,-10 6-17 15,-12 6-23-15,-14 8-47 0,-13 7-136 16</inkml:trace>
  <inkml:trace contextRef="#ctx0" brushRef="#br0" timeOffset="87214.0472">30147 6459 124 0,'0'0'1'15,"0"0"-1"-15,-106-55 1 0,60 35 1 0,-2 1-2 16,-3 0-2-16,-3 1 2 0,-1 0 0 0,-2 0 3 16,-3 1 0-16,0-1 4 0,-3 3 2 15,0-1 3-15,-4 5-4 0,-1 1-1 16,-3 4-3-16,-4 2-3 0,-2 4-1 16,-1 0 1-16,0 1-1 0,-3 6 2 15,2 5 2-15,-1 1-2 0,1 1 1 0,0 2-1 16,2 4-1-16,1 1 0 15,4 2 1-15,6 2-2 0,3 5 0 0,6-1 0 16,3 3 1-16,2-2 0 16,4 6 1-16,6-1 2 0,5 1-3 0,5 2 0 15,3 1-1-15,4-3-1 0,4 1 1 16,5 2 1-16,1-1-2 0,5 1 2 16,4-1-1-16,3 1 0 0,3-1 4 15,0 1-1-15,9-1 1 0,4-1 1 16,4 0 0-16,5-1-1 0,3-1 2 15,4-4 0-15,7 1 0 0,0-2 1 16,6-3 0-16,3-1 1 0,1-2-1 0,7 0 1 16,4-3-1-16,5 1-1 15,2-4-1-15,4 0-1 0,0-2 0 0,4-1 1 16,-1-2-2-16,1-1 2 0,3-2-2 16,2-3 0-16,5-1-1 0,6-3-1 15,4-3 0-15,4 0-1 0,1-1 0 16,0-7 0-16,-3-6-2 0,0-2 0 15,-2-7-7-15,-1-5-9 0,-2-5-17 0,1-5-20 16,-3-9-29-16,-5-4-28 0</inkml:trace>
  <inkml:trace contextRef="#ctx0" brushRef="#br0" timeOffset="87291.5021">30395 6525 285 0,'0'0'-19'0,"-90"-75"-9"15,34 47-44-15,-5 4-94 16</inkml:trace>
  <inkml:trace contextRef="#ctx0" brushRef="#br0" timeOffset="88303.4884">24136 4989 104 0,'0'0'18'16,"-125"-71"-8"-16,52 34-3 0,-5 3 1 0,-10 1-7 16,-5 3 0-16,-8 3-2 0,-11 1-2 15,-9 5 0-15,-9 3-1 0,-10 4 2 16,-5 3-1-16,-6 7 2 16,0 2 1-16,2 2 0 0,1 11 0 0,5 7 1 15,4 12 1-15,3 7-4 0,1 10 4 0,0 12-5 16,2 7 3-16,3 8-2 0,5 5 2 15,7 12-1-15,9 6-2 16,9 9 3-16,12 11-1 0,6 6-1 16,5 6 3-16,5 3-1 0,6 2 1 0,5 1 0 15,6-3 1-15,11-4-1 0,13-7-1 16,9-6 0-16,15-5-6 0,7-6 0 16,8-7 2-16,13-5 2 0,4-8 2 15,6-4 2-15,2 0-4 0,6-3 3 16,3 0-2-16,10 0 0 0,6-3 4 15,6-3-2-15,8-4 2 0,11-4 3 0,6-6-4 16,12-7 5-16,11-7-2 16,8-9-1-16,7-9-1 0,8-7 0 15,5-9 0-15,2-8 1 0,4-1 3 0,-2-11 0 16,1-8 5-16,-2-6 2 0,1-6 5 16,5-7 5-16,3-6-3 0,6-7-5 15,5-10-8-15,6-9-13 0,4-8-12 16,2-9-8-16,1-9-4 0,-1-10-1 15,-3-13 14-15,-6-12 10 0,-9-9 10 0,-14-11 13 16,-15-3 1-16,-13-6-2 0,-16 0-1 16,-12 1-11-16,-14 3 1 0,-17 6-1 15,-18 3 3-15,-20 8 4 0,-18 8 1 16,-29 9 2-16,-26 7-3 0,-23 5-2 16,-23 5-2-16,-23 9-3 0,-20 12-3 0,-20 15-6 15,-21 18-19-15,-11 16-18 16,-12 18-34-16</inkml:trace>
  <inkml:trace contextRef="#ctx0" brushRef="#br0" timeOffset="422098.359">16749 14640 42 0,'0'0'-6'15,"0"0"7"-15,0 0-5 0,0 0 7 16,0 0 3-16,0 0 3 0,0 0 7 15,0 0-2-15,0 0 4 0,0 0-6 0,18-67-7 16,-18 65-17-16,0 1-19 0,0 1-23 16</inkml:trace>
  <inkml:trace contextRef="#ctx0" brushRef="#br0" timeOffset="423162.5377">16718 14534 75 0,'0'0'-6'0,"0"0"-1"16,0 0 2-16,0 0 3 0,0 0 0 15,0 0 2-15,0 0-2 0,0 0 2 16,0 0 0-16,0-3 0 0,0 3 0 0,0 0 0 16,0 0 0-16,0 0 0 0,0 0 0 15,0 0 0-15,0 0 0 0,0 0 0 16,0 0-1-16,0 0 2 0,0 0-1 16,0 0 0-16,0 0 0 0,0 0 0 15,0 0 4-15,0 0-4 0,0 1 0 16,0-1 0-16,0 0-4 0,0 2 6 15,0-2-2-15,0 2 0 0,0-2 2 16,0 0-1-16,0 1 0 0,0-1 1 16,0 2-2-16,0-2 0 0,0 1 1 0,0-1 0 15,0 1 2-15,0-1-1 0,0 2 2 16,0-1-2-16,0 1 0 0,0 0 3 16,0-2 5-16,0 0 6 0,0 3 3 15,0-3 2-15,0 1-3 0,0-1-4 16,0 1-3-16,0-1-5 0,0 0-4 0,0 2 0 15,1-2-2-15,-1 0 0 16,0 2 1-16,0-2-1 0,0 0 0 16,0 1 0-16,0-1 0 0,0 0 2 15,0 0-1-15,0 1 3 0,0-1 1 0,0 0 2 16,0 0-3-16,0 0 5 0,0 0-1 16,0 0-2-16,0 0 1 0,0 0-5 15,0 0-4-15,0 2 2 0,0-2 0 16,0 0 1-16,0 0 1 0,0 0-2 15,0 0 0-15,0 0 2 0,0 0 0 0,0 0-2 16,0 0-1-16,0 0 1 0,0 0-1 16,0 0-1-16,0 2 0 0,0-2 0 15,0 0-1-15,0 0 2 0,0 0 2 16,0 0-1-16,0 0 0 0,0 0 0 16,0 0-3-16,0 0-9 0,0 1-7 15,0-1-14-15,0 0-53 0</inkml:trace>
  <inkml:trace contextRef="#ctx0" brushRef="#br0" timeOffset="424105.7923">16819 14611 1 0,'0'0'-1'0,"0"0"1"0,0 0 0 16,0 0 0-16,0 0 3 0,0 0-6 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8:52:09.702"/>
    </inkml:context>
    <inkml:brush xml:id="br0">
      <inkml:brushProperty name="width" value="0.05292" units="cm"/>
      <inkml:brushProperty name="height" value="0.05292" units="cm"/>
      <inkml:brushProperty name="color" value="#FF0000"/>
    </inkml:brush>
  </inkml:definitions>
  <inkml:trace contextRef="#ctx0" brushRef="#br0">15663 5810 132 0,'0'0'24'0,"0"0"-7"0,0 0-4 16,0 0-5-16,0 0-2 0,0 0-4 15,0 0 2-15,0 0-3 0,0 0 0 16,-11-6 2-16,11 6-3 0,-3-1 2 15,3 1-1-15,0 0 0 0,0 0 2 0,-1-3-2 16,1 3 2-16,0 0 0 0,0 0 0 16,0 0 2-16,0 0 1 0,0 0 0 15,0-2 0-15,0 1-2 16,4-3 0-16,7 2-2 0,2-4-1 0,-2 2 1 16,7 1-2-16,-3 0 0 0,5 0 1 15,5 1-2-15,-2 0 1 16,-3 0 0-16,3 2-2 0,2 0 4 0,2 0 0 15,5-1-1-15,6-1 3 0,4-1-2 16,7 0 0-16,4-4 1 0,5 4-1 0,3-3-1 16,2 0 0-16,4-1 1 0,-1 2-2 15,0 2 0-15,-3 1 0 0,-5 0-2 16,-2 2 2-16,-6 0 0 0,-4 0 0 16,-1 0 0-16,2 0 2 0,4 0-1 15,3-1-1-15,6-3 1 0,4 2 0 16,5-3 0-16,2-1 2 0,2 1-2 0,0 0-1 15,0-2 0-15,-2 1-1 0,1 2 1 16,-4 1 0-16,-5 1 1 16,-2 1-2-16,-6 1 1 0,-6 0 0 0,0 0-2 15,-4 0 2-15,3 0 0 0,0 1 0 16,2 3 2-16,4-3-1 0,3 0-1 16,4-1 0-16,4 0 0 0,5 0 0 15,4 0 0-15,4 0 1 0,0 1-1 16,0 1 0-16,-4 1 0 0,-4 0-1 0,-3 0 0 15,-4 1 1-15,0-3 0 0,-1 2 1 16,0-2 0-16,0 1-2 0,2-2 1 16,1 0-1-16,0 0 1 15,4 0-2-15,1 0 1 0,2 0 1 0,6-3 0 16,0 0 1-16,3 0-1 0,-1-2 0 16,1 2 0-16,-2-2 0 0,-2 3 2 15,-1-1-1-15,-3 0-1 0,-1-1 1 16,0 3-1-16,-2 0-1 0,-2 1 1 15,-1 0 0-15,-2 0-1 0,1 0 1 0,-3 0 0 16,1 0-2-16,3 0 1 0,1 0 0 16,1 0 0-16,5 2 0 0,-2 2-2 15,-1-1 2-15,1 0 0 0,-4-1 1 16,0 2-1-16,2-1 1 0,3-1 1 16,4 4 0-16,6-3 2 0,-1 1-2 0,2-1 1 15,0 2-1-15,1-3-1 16,3 2 1-16,5-2-2 0,4 2 1 15,3-3 0-15,1 3 0 0,-2-4 0 16,-3 1-1-16,-7-1 2 0,-1 0 0 0,-2 0 2 16,-2 1 2-16,0 0-2 0,-4-1 2 15,-3 0 0-15,-1 0 4 0,-1 0 0 16,0-2 1-16,3-1 0 16,-1 0-3-16,1-1 1 0,-3 0 1 0,-4 1 3 15,-3-3 2-15,-6 1 1 0,-3 0 1 0,-3-1 0 16,-2 2 1-16,0 1-2 15,-2 0-1-15,-3 1-2 0,-1 0-4 16,-5 0-4-16,-5 1-1 0,-1-1-1 16,-4 0 1-16,-2 1-1 0,-1 0-1 0,-1 1 1 15,-1 0-2-15,-2 0 0 0,-2 0 0 16,2 0-2-16,-3 1 2 0,1 4-7 16,-1 3-14-16,-6 1-65 0,-2 4-158 15</inkml:trace>
  <inkml:trace contextRef="#ctx0" brushRef="#br0" timeOffset="1099.1869">27516 4118 214 0,'0'0'19'0,"0"0"0"0,0 0-6 15,0 0-4-15,0 0-2 0,0 0-2 16,0 0-3-16,-82-54 1 0,64 54-3 16,-8 0-2-16,-2 7 1 0,2 6 0 15,-4 3 0-15,-2 7 0 0,-5 4 0 0,-3 8-1 16,-3 4 2-16,-6 8 0 15,-3 3 3-15,1 5 0 0,-1 3 2 16,7 1 1-16,2 4 0 0,7 4 1 16,4 5-3-16,3 3 0 0,6 0 0 0,4 0-2 15,6-4 0-15,6-5 1 0,5-5 1 16,2-5 1-16,8-6-2 0,7-6 0 16,4-4 1-16,4-5 1 0,6-5 4 15,3-5 5-15,4-6 2 0,8-5 0 16,1-7-4-16,4-2-1 0,-3-5-3 15,-1 0-1-15,-6 0-2 0,-9-3 1 0,-8-2 0 16,-8 1-1-16,-5 1 1 16,-3 0-3-16,-2 1 0 0,-4 2-3 15,0-1-12-15,0 1-19 0,1-2-33 0,-1 0-53 16,2 1-102-16</inkml:trace>
  <inkml:trace contextRef="#ctx0" brushRef="#br0" timeOffset="1589.3227">27735 4777 524 0,'0'0'26'0,"0"0"-12"0,0 0-5 0,0 0-7 15,0 0-5-15,0 0-2 0,0 0 1 16,0 0 0-16,0 0 3 0,0 0 0 0,12 103 0 16,-5-58-1-16,1 3 3 0,-2-1-1 15,-1-3 0-15,-2-1 4 0,-3 0-2 16,0-5 0-16,0-2-2 0,0-6-1 16,0-8 1-16,-2-4 0 0,1-6 0 15,-1-7 2-15,2 1 3 0,0-6 3 0,-1 0 1 16,1 0 0-16,-5 0-2 0,-3-11-2 15,-1-9-3-15,-1-7 1 16,0-6-2-16,3-7-4 0,1-4 3 16,-1-4-4-16,0-4 2 0,1 1 2 0,0-1-1 15,0 4 2-15,2 5 1 0,-1 8 0 16,1 11 0-16,1 5 2 0,2 8 0 16,0 6-1-16,-1 0-1 0,2 5-3 15,-1-1-3-15,1 1 0 0,0 0-1 16,0 0 2-16,0 12 1 0,0 8-1 0,7 7 1 15,4 2-5-15,2 1-2 0,5-3-4 16,2 0-6-16,6-5-13 16,3-4-9-16,3-4-13 0,4-6-13 15,1-1-6-15,1-5-19 0,-2-2-9 0</inkml:trace>
  <inkml:trace contextRef="#ctx0" brushRef="#br0" timeOffset="1990.6746">28121 4900 11 0,'0'0'109'15,"0"0"-41"-15,0 0 11 0,38-79-19 16,-35 68-14-16,0 5 3 0,-2 1-12 15,-1 5-10-15,0-1-8 0,0 1-10 0,0-1-7 16,0-1-5-16,0 0 0 16,-4 2-1-16,-14 9 2 0,-7 11 1 0,-12 7 1 15,1 5-1-15,-3 3 1 0,3-3-1 16,0-1 1-16,4-6 0 0,6-2 0 16,3-6 0-16,10-6 0 0,3-2-1 0,3-2 1 15,4-4-2-15,0 0 4 16,3-3 1-16,-2 0 1 0,2 0 2 15,6-7-3-15,8-9-1 0,8-6-2 16,3-6 0-16,4-3 0 0,1-3 1 0,-1 0-1 16,-1 0 3-16,-3 0-3 0,-3 3 2 15,-4 4-1-15,-4 4 2 0,-4 6 0 16,-1 3 3-16,-5 6 0 16,0 4-2-16,-1 1-1 0,-3 3-6 0,0-1-1 15,0 1 0-15,6 0 0 0,1 8 1 0,4 9 1 16,1 8 0-16,-3 2 0 15,0 5 0-15,-2 3 2 0,-3 3-1 16,-2 0 0-16,-1 1 2 0,-1-3-1 16,0 2 1-16,-3-3 1 0,-1-3-2 0,0 0 2 15,0-3 2-15,2-2-6 0,2-1-9 16,0-6-21-16,6-5-31 0,2-6-46 16,7-6-120-16</inkml:trace>
  <inkml:trace contextRef="#ctx0" brushRef="#br0" timeOffset="2257.5285">28578 4725 315 0,'0'0'60'0,"0"0"-4"0,0 0-8 15,0 0-10-15,0 0-11 0,0 0-9 0,0 0-6 16,0 0-6-16,0 0 0 0,0 0-3 16,5-23-1-16,-1 19 1 0,7-2-3 15,7 1 0-15,9-1 2 0,7 5-1 16,3-1-1-16,9 2-2 0,2 0-7 16,6 0-23-16,2 0-29 0,-2 0-44 15,-8 0-139-15</inkml:trace>
  <inkml:trace contextRef="#ctx0" brushRef="#br0" timeOffset="2523.8791">28901 4605 446 0,'0'0'49'16,"0"0"-9"-16,0 0-13 0,0 0-11 15,0 0-8-15,0 0-6 0,0 0-4 0,0 0-4 16,0 0 2-16,-10-13 1 0,8 13 0 15,2 1 3-15,0 16-1 0,0 5 1 16,0 7 0-16,0 2 0 16,3-1-1-16,0 4 1 0,0 1-3 0,-1 1 3 15,-2 1-1-15,0 1 1 0,1-3-2 16,-1-1-2-16,0-2-10 0,0-3-10 16,0-4-17-16,-1-5-16 0,-2-3-7 15,-2 1-8-15,2-7 4 0,-1 7-3 16,1-7 0-16,-4-2-2 0</inkml:trace>
  <inkml:trace contextRef="#ctx0" brushRef="#br0" timeOffset="2743.2055">28568 5191 363 0,'0'0'68'0,"0"0"-17"16,0 0-11-16,0 0-21 0,0 0-7 15,0 0-10-15,0 0-3 0,0 0 0 0,0 0 3 16,0 0 8-16,35-6-4 0,8 3-1 16,6-2-1-16,1 2-8 0,-1 2 1 15,-4-1-7-15,-6 2-10 0,-8 0-11 16,-10 0-19-16,-2 0-9 0,-9 0-18 16,-3 0-17-16,-1 2-20 0</inkml:trace>
  <inkml:trace contextRef="#ctx0" brushRef="#br0" timeOffset="3513.0356">29627 4568 402 0,'0'0'17'16,"0"0"-5"-16,0 0-10 0,0 0 1 16,0 0 2-16,0 0-5 0,-80-27 4 0,63 41-3 15,0 4-2-15,-1 4 1 0,1 2-3 16,2 4 2-16,1 0-1 0,1 4 2 16,0 1-1-16,1 2 1 0,3 1 0 15,0 1 0-15,1-1 0 0,2 1 0 16,2-5 0-16,3-3 0 0,-1-6 0 0,2-5 1 15,0-2 0-15,0-1 1 16,3-5 1-16,4 3 1 0,1-3 2 16,0-3 2-16,4 1 5 0,3-4 1 15,3-3 1-15,5 1-3 0,2-2-3 0,-2 0-4 16,3-6-1-16,-1-3-1 0,-1 0 0 16,-3-3-1-16,0-1 0 0,-2 1 0 15,-3-4-1-15,0 1 2 0,-5-2-1 16,-3-3-3-16,-3-1-3 0,-5-1-4 15,0 1-3-15,-11 2-3 0,-4-1 2 0,-6 4 0 16,-5 4 7-16,-3 5 1 0,-2 4 2 16,1 3 2-16,3 0 0 0,2 2-1 15,7 2 0-15,4 0-1 0,5 1-2 16,7-4 1-16,-1 7 1 0,3 0 1 16,5 3 1-16,11 4 1 0,5-5 0 15,8-3 0-15,4 0 0 0,3-4 0 16,-2 0 0-16,0-1 0 0,-4-2-1 15,-3 0 2-15,-4 0-1 0,-2-2 0 16,-7-2 1-16,-1-1 0 0,-1-3 1 0,-2 3 2 16,2-3 1-16,-3-3 1 0,-4 4 2 15,1-1 2-15,-2 0-1 0,-1 5 1 16,0-2-1-16,0 3-2 0,-3 2-1 16,0-1-1-16,0 1-1 0,2-3-3 15,-1 2-1-15,0 0-4 0,-1 1-2 0,2-2 0 16,-2 2-1-16,1 2 4 15,3 11-1-15,1 11 2 0,-1 8 0 16,1 2 1-16,-1 3 0 0,-1 1 0 16,0 1-1-16,-2 3 2 0,-1 1 2 0,0-1-1 15,-6 1 1-15,1-3-2 0,-4-1-1 16,0-4 2-16,2-4-5 0,1-2 1 16,-1-3-14-16,2-8-11 0,-1-4-25 15,3-5-16-15,0-6-64 0,-3-3-91 16</inkml:trace>
  <inkml:trace contextRef="#ctx0" brushRef="#br0" timeOffset="3840.0939">30029 4171 412 0,'0'0'-2'0,"0"0"-3"0,0 0 2 16,0 0 0-16,84 70 3 0,-57-29 0 16,5 6 1-16,1 5 1 0,3 3 1 15,3 8 5-15,3 4 0 0,3 9 1 16,4 7-3-16,1 5-2 0,0 3-2 16,-3 0 2-16,-4-4 1 0,-7-5-1 0,-9-8-1 15,-11-6 1-15,-7-7-4 16,-9-5 4-16,-7-6 2 0,-11-3 2 15,-9-7 2-15,-8-2 0 0,-7-7-1 16,-3-1-5-16,-4-7 1 0,1 0-1 0,1-3-2 16,2 0-3-16,4 0-5 0,1-4-22 15,5 1-45-15,11-5-159 0</inkml:trace>
  <inkml:trace contextRef="#ctx0" brushRef="#br0">29956 3254 273 0,'0'0'33'15,"0"0"-3"-15,0 0-9 0,0 0 0 16,3-80-7-16,-10 65-3 0,-3 2-2 15,-2 1-4-15,-3 0-1 0,-3 3-1 0,-3 5-4 16,-4 4 2-16,-2 0-3 0,-5 7-1 16,-3 8 1-16,-4 6 1 0,-2 7 5 15,0 4-1-15,0 5 1 0,3 2-2 16,1 1-6-16,-1 3 3 0,4 2 1 16,0 1 0-16,1 3 1 0,0 2 3 0,-1 3-4 15,4-4 0-15,1-2 0 16,3-2 0-16,5-3 2 0,3-3 0 15,2-2 2-15,3-6-2 0,4-3-3 16,1-9 1-16,4-2-1 0,1-7 0 0,1-7 2 16,1 3-1-16,1-7 3 0,-2 0 3 15,2 0 4-15,0 0 11 0,-1 0 6 16,-1 2-2-16,1-2-4 0,-5 0-12 16,-5 0-6-16,-4-9-2 0,-4-5 0 15,3-3-1-15,-2 1 0 0,0-3-1 0,1-3-4 16,0 0 3-16,2 3-3 0,1 1 4 15,5 5 1-15,2 1 0 16,1 6 0-16,3 2 0 0,1 1-2 16,2 3 1-16,-2-2-3 0</inkml:trace>
  <inkml:trace contextRef="#ctx0" brushRef="#br0" timeOffset="6457.6078">30701 2530 396 0,'0'0'26'0,"0"0"-5"16,0 0-5-16,0 0-5 0,0 0-5 0,0 0-3 15,0 0-2-15,0 0-1 0,0 0-3 16,5-9-4-16,-5 9-1 0,0 0 2 16,0 0 0-16,0 7 4 0,-5 10 11 15,-2 8-3-15,-3 3 3 0,0 2-3 16,-4 6-6-16,-1 0-2 0,-1 2 2 0,-3 2 1 15,2 1-3-15,1-4 3 0,-1 0-4 16,5-7 3-16,0-4 0 16,5-8 2-16,1-3-2 0,3-5 2 15,2-6-1-15,0 0 0 0,1-4 2 0,-2 0 4 16,2 0 9-16,0 0 7 0,0 2 0 16,0-2-5-16,0-7-8 0,3-10-6 15,4-8-1-15,1-2-2 0,1-4 1 16,0-4-1-16,2 3 0 0,0-2 2 15,-1 0-1-15,4 1-1 0,0-1 2 0,-1-2-7 16,1 4-6-16,-2 0 5 0,-1 2-5 16,-2 6 10-16,-5 9 3 0,2 1 1 15,-3 5 0-15,-2 4 1 0,1 3-2 16,-2 2-3-16,0-1 0 0,0 1 0 16,1-2-3-16,-1 0-1 0,0 2 1 15,3-1-2-15,-3 1 2 0,3 0 1 16,3 3 0-16,0 7 4 0,1 7 9 15,1 1-11-15,0 2 11 0,-1 2-7 16,0 5-6-16,2-2 7 0,-2 2-7 0,0 3 0 16,-1 0 1-16,0 1 1 0,-3 2-2 15,2 0 2-15,-2 1-1 0,0-1 0 16,0-1 1-16,0-2 1 16,0-1-1-16,1-3 0 0,-2-8 0 0,1-2 0 15,-2-3 0-15,2-3 0 0,-2 2-1 0,-1-5-2 16,2 3-5-16,-1-5-7 0,1 0-5 15,-1-1-5-15,-1-4-1 16,0 0 2-16,0 0-8 0,0 1-13 16,-1-1-10-16,-8 2-15 0,-5-2-14 0,-8 0-29 15</inkml:trace>
  <inkml:trace contextRef="#ctx0" brushRef="#br0" timeOffset="6892.385">30623 3020 279 0,'0'0'41'0,"0"0"-11"0,0 0-2 15,0 0-8-15,19-90 1 0,-9 73-6 16,3 2-1-16,-1-1-4 16,2 4-1-16,-1-2-3 0,-4 6 2 15,2-2 0-15,-1 3-2 0,-2 0 4 0,5-1-3 16,-5 2-2-16,0 2 0 0,0-1-1 16,-2 3 0-16,-2 1 2 0,-1-3-2 15,2 3-1-15,-1-1-1 0,0 0-2 16,-4 2 0-16,0-1 0 0,0 1-1 15,9 0 0-15,-3 0-1 0,5 0 0 0,5 5 0 16,-4 1 1-16,2 4-2 0,-1 1 1 16,-2 1-1-16,-2 2-1 0,2 3-2 15,-4 2 3-15,2 2 1 0,-1 4 1 16,-2-1 2-16,0 2 0 0,-2 0 0 16,-2-8 0-16,-1 0 1 0,1-6-1 15,-2-6 2-15,0 6 0 0,0-7 2 16,0 0 2-16,0 0 0 0,0-5 1 15,0 0-2-15,-2 0 5 0,-5-3 1 16,-1-9 5-16,1-8-2 0,2-2-5 0,3-7-6 16,2-3 0-16,0-3-4 0,7-1 3 15,3 3-2-15,4 1-1 0,3 2-2 16,4 6-4-16,3 3-3 0,2 6-11 16,0 5-13-16,-2 4-20 0,-2 6-21 15,-8 0-22-15,-2 2-30 0,-3 6-79 16</inkml:trace>
  <inkml:trace contextRef="#ctx0" brushRef="#br0" timeOffset="7118.829">31264 2970 274 0,'0'0'43'0,"0"0"3"16,0 0-13-16,0 0-7 0,0 0-8 0,0 0-7 15,0 0-6-15,0 0-2 0,0 0-7 16,0 0 2-16,36-25-1 16,-32 37 2-16,3 6 0 0,-7 5 3 15,0 1-2-15,-1 2-3 0,-8 1-2 0,-1 0-16 16,0 1-18-16,-1-2-30 0,-1-2-45 16,2-1-85-16</inkml:trace>
  <inkml:trace contextRef="#ctx0" brushRef="#br0" timeOffset="7394.4369">31754 2657 572 0,'0'0'27'0,"0"0"-10"16,0 0-8-16,0 0-7 15,0 0-5-15,0 0-2 0,0 0 0 16,0 0 1-16,0 0 2 0,9 2 0 0,-4 19 0 16,1 9 1-16,-3 3-1 0,-2 2 0 15,-1 6 1-15,0 0-1 0,0 4 1 16,-2 0-2-16,-4 1-3 0,-3-3-9 16,2-4-9-16,-2-4-16 0,-1-3-16 15,0-5-11-15,0-1-19 0,-6-5-18 16,4-1-27-16</inkml:trace>
  <inkml:trace contextRef="#ctx0" brushRef="#br0" timeOffset="7799.2273">31679 3050 415 0,'0'0'55'15,"0"0"-11"-15,0 0-13 0,0 0-11 16,0 0-8-16,0 0-3 0,0 0-4 0,0 0-1 15,0 0-1-15,-15-34-1 16,15 28-2-16,3-2 0 0,7-4 1 16,3 2-1-16,7-4 0 0,2-2 1 15,9-2-1-15,5 0-1 0,1-3 0 0,4 3-1 16,-5-2 4-16,-3 2-4 0,-5 1 3 16,-5-2-2-16,-7 1 0 0,-3 1 1 15,-3-1 0-15,-3-2 5 0,-1 8-4 16,-2-3 4-16,-1 5-4 0,-1-1-4 15,-1-1 5-15,-1 6-1 0,2 1 3 0,-2 5 4 16,0-1-2-16,0 1-6 0,0-1 2 16,1-1-4-16,-1 0 2 0,0 1-2 15,0 0-1-15,0 1 3 16,0 0-4-16,0 0 6 0,0 13-4 0,0 8-3 16,-3 10 5-16,0 4-5 0,-3 4 4 15,-1 5 1-15,1 2-1 0,1 6 2 16,-1-2-4-16,1-2-4 0,2-1-20 15,3-6-32-15,0-5-36 0,0-4-50 16,3-10-89-16</inkml:trace>
  <inkml:trace contextRef="#ctx0" brushRef="#br0" timeOffset="8257.4048">32149 3008 265 0,'0'0'40'0,"0"0"-7"16,0 0-12-16,0 0-7 16,0 0-5-16,0 0-4 0,0 0-4 0,0 0-2 15,0 0-2-15,0 0 0 0,1-12 1 16,-1 11 1-16,0 1 1 0,0 0 1 16,0 0 2-16,3 0 4 0,0 1 3 15,4 3 4-15,2 3 2 0,1-4 0 16,5 0-1-16,3-2 1 0,7-1-5 0,-2 0-1 15,0 0-3-15,0-6-2 0,0-2-3 16,-1 0-1-16,-2-2-1 16,0 0 2-16,-2-1-1 0,-5 2 2 15,-4 0 2-15,-2-3-2 0,-2 3 1 0,0 0-2 16,-5-2-1-16,0 5 1 0,0-7-4 16,0 1 1-16,-2 4 0 0,-1-4-1 15,-3 7 1-15,1-1-2 0,-5 3 1 16,-6 1-1-16,0 2 2 0,-6 2 1 15,1 5 0-15,0 4 0 0,0 1-1 0,2 4 1 16,3 3-1-16,4 1 1 0,2 1 1 16,6 2-2-16,1-1 1 0,2 2 0 15,1-2-3-15,0-1 2 0,0 1-2 16,1-1 0-16,5-2-1 0,3 0-10 16,4-3-19-16,4 1-29 0,5-2-40 15,2-5-43-15</inkml:trace>
  <inkml:trace contextRef="#ctx0" brushRef="#br0" timeOffset="8441.5254">32640 3037 543 0,'0'0'43'0,"0"0"-12"0,0 0-8 15,0 0-12-15,0 0-7 0,0 0-5 16,0 0-3-16,0 0 0 0,0 0 1 15,0 0 1-15,-18 44-1 0,12-1-15 16,-2 4-13-16,-4 3-43 0,-6 6-52 16,-12 3-128-16</inkml:trace>
  <inkml:trace contextRef="#ctx0" brushRef="#br0" timeOffset="8926.423">31515 3578 559 0,'0'0'32'15,"0"0"-6"-15,0 0-6 0,0 0-11 16,0 0-6-16,0 0-7 0,0 0-1 15,0 0 1-15,0 0 1 0,0 0 2 0,-11 56 0 16,6-19-1-16,-1 2 4 0,0 0-1 16,1-1 0-16,-2-3 4 0,1-3-4 15,-1-4 4-15,-2-3-4 0,3-8 0 16,2-7 1-16,3-5-1 0,1-5 2 16,-2 0 1-16,2 0 0 0,-1 0 1 15,-4 0-2-15,-3-8-2 0,1-9 0 16,1-7-4-16,3-2 1 0,3-3-3 15,0 1 5-15,4-3 0 0,2 1 0 16,0 1 0-16,1 2-2 0,-3 7 2 0,1 1 0 16,-3 7 0-16,0 7-1 0,-1-1 0 15,-1 6-1-15,0 0 0 0,0 0-2 16,6 0 1-16,6 0 1 16,2 3-1-16,6 9 2 0,-2 4-1 0,1 6 0 15,2 0 0-15,1 3-2 0,4 0 0 0,3 0-8 16,1-1-13-16,1-4-13 0,-2-2-19 15,-6-1-19-15,-9-7-17 16,1-2-43-16</inkml:trace>
  <inkml:trace contextRef="#ctx0" brushRef="#br0" timeOffset="9130.916">31901 3546 497 0,'0'0'56'16,"0"0"-11"-16,0 0-14 0,0 0-10 0,0 0-11 15,0 0-6-15,0 0-7 0,0 0-3 16,0 0 0-16,0 0 2 16,5-16 1-16,-10 48 3 0,1 11 0 0,1 5-1 15,2 2 1-15,-1-1-3 0,2-1-1 16,0 0-5-16,0-4-13 0,0-4-14 16,0-3-34-16,0-10-24 0,3-2-37 15,0-10-102-15</inkml:trace>
  <inkml:trace contextRef="#ctx0" brushRef="#br0" timeOffset="9559.2528">32084 3807 398 0,'0'0'44'0,"0"0"-7"0,0 0-12 15,0 0-10-15,0 0-9 0,0 0-3 16,0 0-3-16,0 0-3 0,0 0 1 15,5-19-2-15,-5 18 0 0,0 1 0 16,2 0 2-16,-2 0 0 0,1 0 2 0,4 0 2 16,-1 1-1-16,6 7 1 0,2-1 0 15,-3-2 2-15,5 3 2 0,-1-4 0 16,-2 1 1-16,5-2-1 0,-3 0-2 16,-3-3 3-16,2 0-2 0,-1 0 3 15,4 0-2-15,-6-4 0 0,4-4 2 16,-3-3-1-16,-4 5 0 0,4-6 0 0,-6 3-3 15,-4-2-2-15,1 1 1 16,-1-2-3-16,-1-5 0 0,-3 6 0 16,-5-4-1-16,-1 4 0 0,3 5 1 0,-8 0-1 15,8 3 1-15,-5 3-1 0,-5 0-1 16,1 2 2-16,-6 7-2 0,4 1 1 16,2 6 1-16,2-1 0 0,0 4-2 15,5 3 2-15,1 1-2 0,4 2 2 16,4 1 6-16,0 2-4 0,4-1 0 0,7 1-6 15,4-3-16-15,4-2-20 0,1-4-38 16,6-2-30-16,0-5-53 16</inkml:trace>
  <inkml:trace contextRef="#ctx0" brushRef="#br0" timeOffset="9744.4632">32467 3937 522 0,'0'0'50'15,"0"0"-16"-15,0 0-11 0,0 0-16 0,0 0-6 16,0 0 0-16,0 0-5 0,0 0 6 16,0 0-3-16,0 0 0 0,-9 40 2 15,8-8-2-15,1 0-2 0,0 0-9 16,3-2-13-16,5-3-24 0,4-1-28 16,-5-8-56-16,-1-6-115 0</inkml:trace>
  <inkml:trace contextRef="#ctx0" brushRef="#br0" timeOffset="9965.5674">32675 3623 583 0,'0'0'28'15,"0"0"-7"-15,0 0-6 0,0 0-10 0,0 0-6 16,0 0-4-16,0 0 0 0,0 0 2 15,0 0 3-15,0 0 0 0,12 112 2 16,-7-66-2-16,-2 1 1 16,2-1-1-16,-2-4-13 0,-1-1-24 0,-2-5-41 15,2-8-102-15,-2-7-83 0</inkml:trace>
  <inkml:trace contextRef="#ctx0" brushRef="#br0" timeOffset="10210.3155">32996 3770 469 0,'0'0'14'15,"0"0"-7"-15,0 0-6 0,0 0-3 0,0 0 0 16,0 0 1-16,-85 5 1 0,54 13 2 16,1 2 0-16,1-2 1 0,3 0 5 15,5-1 1-15,4-3-2 0,5-4 2 16,6-4-6-16,0 2 0 0,4-3 0 15,-1 5 0-15,3 5 2 0,0-1-1 0,11 4 2 16,7 0-3-16,4-3-2 0,7 0-8 16,5 1-21-16,-3-5-39 15,1 0-52-15,-3-7-125 0</inkml:trace>
  <inkml:trace contextRef="#ctx0" brushRef="#br0" timeOffset="10504.4155">33093 3816 476 0,'0'0'63'16,"0"0"-17"-16,0 0-16 0,0 0-18 0,0 0-7 16,0 0-6-16,0 0-3 0,0 0 0 15,0 0 1-15,0 0 0 0,85 1 0 16,-66 22 1-16,-7 4 1 0,-4 4 3 16,-6 2-2-16,-2 0 3 0,-13-2-2 15,-2-2-1-15,0-7 2 0,4-6-2 0,5-9 2 16,3-2 0-16,3-5 2 0,-1 0 1 15,-4 0-2-15,-3-6 1 0,-1-8-1 16,2-4 0-16,7-4-1 16,3 0-2-16,12-4 1 0,6 0-6 0,7 2 2 15,1 3-5-15,-1 3-4 0,3 4-1 16,-2 5-13-16,0 3-11 0,-4 6-16 16,-2 0-17-16,-3 1-15 0,-3 8-6 15,0 2-34-15</inkml:trace>
  <inkml:trace contextRef="#ctx0" brushRef="#br0" timeOffset="10621.6743">33619 3889 349 0,'0'0'37'15,"0"0"11"-15,0 0-16 0,0 0-22 0,0 0-15 16,0 0-6-16,0 0-8 0,0 0-30 16,0 0-57-16,-41 83-149 0</inkml:trace>
  <inkml:trace contextRef="#ctx0" brushRef="#br0" timeOffset="10915.0231">31939 4560 644 0,'0'0'22'0,"0"0"-6"16,0 0 1-16,0 0-10 0,0 0-7 15,0 0 5-15,82-43-8 0,-56 54 6 16,1 7 0-16,3 4-4 0,0 8 4 16,1 2-4-16,-1 2 0 0,-2 1 0 15,-4 2-3-15,-1-1-4 0,-1 1-9 0,-5-1-7 16,2-2-23-16,-4-4-34 0,-7-8-55 15,-2-3-130-15</inkml:trace>
  <inkml:trace contextRef="#ctx0" brushRef="#br0" timeOffset="11131.8797">32360 4552 529 0,'0'0'36'0,"0"0"-7"15,0 0-19-15,0 0-8 0,0 0 1 16,0 0-4-16,0 0 6 16,0 0-1-16,-77 80 0 0,41-38-1 15,-5 4 0-15,0 0-2 0,0 4-1 0,3 0-1 16,7 0 1-16,3-3-7 0,10-3-5 16,6-6-19-16,5-12-30 0,7-5-41 15,0-7-145-15</inkml:trace>
  <inkml:trace contextRef="#ctx0" brushRef="#br0" timeOffset="11582.1085">32477 4781 400 0,'0'0'19'0,"0"0"-2"15,0 0-5-15,0 0-8 0,0 0 0 16,0 0-3-16,0 0 1 0,0 0 1 0,0 0 3 16,0 0 4-16,49 1 3 0,-40 3 3 15,4-4 5-15,-3 0-9 0,3 0 2 16,1 0 0-16,-6-4-8 16,6-1 7-16,-2-5-8 0,-2 2 0 0,1-2-1 15,-2-2-1-15,-3-1 0 0,-5 2-2 16,2-7 0-16,-3 1 1 0,0 5-1 0,0-6 0 15,-5 2 0-15,-3 3-1 16,1-1-1-16,-7 7-5 0,0 2-3 16,-4 5 3-16,-8 0 0 0,1 10 6 0,-4 6 1 15,-1 5 0-15,1 3 1 0,3 4-1 16,6 4 0-16,6 0-1 0,9-1 2 16,5 2 0-16,5-4 4 0,13-1 2 15,11-7 2-15,8-6-3 0,8-5 5 16,9-8-3-16,2-2-3 0,-1 0 0 0,2-5-6 15,-5-4-2-15,-7 1 2 0,-7-2-1 16,-7 3-1-16,-11 2-4 16,-3 1-6-16,-8 1-16 0,-4 2-30 15,0 1-59-15,-5 0-148 0</inkml:trace>
  <inkml:trace contextRef="#ctx0" brushRef="#br0" timeOffset="15230.199">30367 2524 150 0,'0'0'34'0,"0"0"-3"0,0 0-7 16,0 0-6-16,0 0-7 0,0 0-2 15,0 0-4-15,0 0 0 0,12-83-3 16,-12 78 1-16,0 0-3 0,0-3 0 0,-2 4-1 15,0-1 1-15,0 3-2 0,2 2 0 16,0-2-4-16,0 2-4 16,0 0-7-16,-1 0 1 0,-4 0 3 15,-4 2 6-15,0 9 5 0,-5 4 0 0,4 3 1 16,0 4-3-16,1 6 10 0,2 2 0 16,0 4 1-16,-2 1 2 0,4 3-11 15,-1-1 4-15,1 6 0 0,1 3-1 16,-2 4 3-16,4 2-3 0,0 5 0 15,1-1 0-15,1 2 0 0,0-2-1 0,1 0 4 16,6-1 1-16,-3 2-4 0,-1-5 2 16,0 3-2-16,0 0-1 0,-3 4 3 15,0 0-2-15,0 1 0 0,0 1 0 16,-6-2 3-16,2-1 2 0,-3-2-2 16,1-3 1-16,3-4-3 0,0-5-3 15,3-3 0-15,0-5 0 0,0-3 1 16,8 1 1-16,1-2 1 0,3-2 2 15,1-4 1-15,3-2-2 0,-1-2-1 16,-1-7 2-16,-4-3-3 0,1-3 0 0,-5-3 0 16,-3-3-1-16,3 2 2 0,-3-2 0 15,0-1 1-15,4 3 7 0,5-3 4 16,4 1 2-16,7 0-2 0,3 0-3 16,4-2-1-16,5 0-5 0,3 3 1 15,2-1-2-15,2-1-4 0,-3 2 4 16,-1 1-4-16,-4 1-1 0,-6 0 1 15,-9-2-2-15,-4 1 2 0,-4 0-1 0,-7-4 0 16,3 3 1-16,-4-1-1 16,1 0 1-16,3 4 0 0,-4-4 0 0,2 4 0 15,1 0 0-15,-2 1-1 0,4 4 2 16,-2 2-1-16,3 6 1 0,0 1 4 16,-1 2-4-16,0 3 2 0,-3 0 1 15,1 4-4-15,-3 1 2 0,3 3-1 16,-3 7-2-16,1 0 1 0,2 7 1 15,0 0-1-15,1 4 1 0,1-1-1 0,0 2 2 16,-1-3 0-16,-1-3 0 0,2-3 1 16,-2-4-2-16,2-5 3 15,-3-5-3-15,1-1-1 0,3-1 2 0,-2-5 0 16,0 1 1-16,1-3 0 0,0-2-1 16,-2-5 0-16,0 0 2 0,-2-5-2 15,2-2 2-15,2 6 0 0,-2-6 1 16,5 2 4-16,3-1 6 0,3-2 2 15,11 1 0-15,9-2 1 0,14 0-4 0,14-1-4 16,19 0-4-16,16-2-5 0,17 1-2 16,13 0 4-16,11 1-1 0,4 0 1 15,-2 0-1-15,-9 4-9 16,-11 5-12-16,-14-1-55 0,-12 8-175 0</inkml:trace>
  <inkml:trace contextRef="#ctx0" brushRef="#br0" timeOffset="18293.9888">6879 8180 174 0,'0'0'20'0,"0"0"-8"0,0 0-6 16,0 0-4-16,0 0-1 0,0 0 0 15,0 0-1-15,0 0 3 0,0 0-1 16,-19-47 4-16,19 47 1 0,0-2 5 16,-2 1 0-16,2-1-3 0,0 0-5 15,0-2-4-15,6 0-3 0,17-3 1 16,10 2 4-16,14 3-1 0,15 2-1 15,16 0-4-15,10 7-29 0,12 4-100 16</inkml:trace>
  <inkml:trace contextRef="#ctx0" brushRef="#br0" timeOffset="19099.7218">13669 8298 48 0,'156'-3'32'0,"-7"-3"-2"0,-14 0 1 15,-11-3-1-15,-14 0 1 0,-13-2 0 16,-13-1-5-16,-18 1 0 0,-15 1 2 0,-11-1 4 15,-16 5 3-15,-11 2-2 16,-7 2-10-16,-6 2-12 0,0-2-8 16,0 2-6-16,1 0-8 0,-1-1-8 15,0 1-10-15,3-2-11 0,-3-2-10 0,-4 1-24 16,-11-2-116-16</inkml:trace>
  <inkml:trace contextRef="#ctx0" brushRef="#br0" timeOffset="20243.4269">10355 8392 86 0,'0'0'15'0,"0"0"2"16,0 0 3-16,0 0 3 0,0 0 2 15,0 0 3-15,0 0 4 0,0 0-1 0,0 0-1 16,0 0-4-16,-45-65-7 0,45 65-7 15,-3-2-11-15,3 2-7 16,0-1-1-16,0-1 0 0,16 2 6 16,7 0 2-16,12 0 0 0,6 0 1 0,8 5-2 15,8 0 1-15,7 0 0 0,10-3 0 16,8-2-1-16,9 0 1 0,8 0-1 16,9 0 1-16,5-1-1 0,7 0 0 15,6-3 0-15,4 3 0 0,3 1 0 16,7 0 0-16,8 0 0 0,7 0 0 15,4-2 2-15,7 2-1 0,2-1 0 16,2-3 0-16,1 0-1 0,1-2 0 16,-1-2-1-16,-1 1 2 0,-3-3 1 15,-4 2 4-15,-7 0 2 0,-6 1-1 0,-8-2-1 16,-9 4-2-16,-10-1 1 0,-14-1-3 16,-12 2 2-16,-17 0-1 0,-13 0 2 15,-17 2-2-15,-18 1 3 0,-14 0 2 16,-10 2 2-16,-8 0 1 0,0-2 0 15,0 2-2-15,2 0-5 0,-1 0 1 0,1-1-3 16,-1 1 0-16,1-2 0 0,-1 1-1 16,-1-1 1-16,0 0 0 0,0-2 0 15,0 0 0-15,-1-1 1 16,-1 2-7-16,2 3-3 0,-1-2-10 0,-2 2-30 16,-7 3-106-16,3 4-79 0</inkml:trace>
  <inkml:trace contextRef="#ctx0" brushRef="#br0" timeOffset="21212.4446">12715 6638 317 0,'0'0'39'0,"0"0"1"16,0 0 6-16,0 0-7 0,0 0-7 16,21-57-14-16,-21 57-11 0,0-1-9 15,0 1-6-15,2 0 2 0,2 0 1 16,2 10 3-16,3 10 0 0,1 8 1 15,-1 4 0-15,-4 4 0 0,1 2 0 0,-3 3 1 16,0 0 0-16,1-2 0 0,-1-1-2 16,0-5-4-16,0-5-20 0,3-7-22 15,-2-5-37-15,-1-7-81 16</inkml:trace>
  <inkml:trace contextRef="#ctx0" brushRef="#br0" timeOffset="22841.7929">13082 6615 275 0,'0'0'19'0,"0"0"-16"16,0 0-7-16,0 0 2 0,0 0-1 16,0 0 2-16,0 0 1 0,42 107-1 15,-37-72 1-15,-1-1 1 0,4-1 0 16,-2-5 0-16,-1-9 2 0,-1-4-1 0,-1-4 2 15,-2-6 1-15,2-1 7 16,-3-4 16-16,6 0 7 0,4 0 1 16,5-5-3-16,5-10-15 0,0-3-8 0,-4-3-4 15,6-3-4-15,-4 0 2 0,0 1-2 16,-4 1-1-16,-2 7-1 0,-3 3 2 16,-5 5-2-16,1 4 0 0,-2 0-1 15,-3 3-4-15,0 0-3 0,0 0 0 16,2 0 0-16,2 0 5 0,1 3 1 15,2 7 1-15,4 4 1 0,-2 1 1 0,3 0-1 16,2 0 1-16,4-1-1 0,0 1 1 16,4-3 0-16,1 0-1 0,2 1 2 15,-1-4-2-15,4 1 0 0,1-2 0 16,-2 1 0-16,6-3 1 0,-1 1 1 16,1-5-1-16,1 1 0 0,-4-3 0 15,2 0 0-15,-3-7 1 0,0-1-1 16,-2-2 2-16,-5-3-1 0,-2 1 2 15,-8 2 1-15,-2-1-1 0,-4 2 1 16,-3-2 0-16,0 0-1 0,-2-1-1 16,-1 2 0-16,0-2-1 0,-3-4-1 0,-1 6-1 15,-7-2-1-15,-1 4-5 0,-2 5 1 16,-7 3-3-16,-2 0 2 0,-1 8 1 16,-2 5 2-16,0 4-1 15,2 1 0-15,1 4 2 0,1 2 0 0,2 4 0 16,1 0 2-16,3 1-2 0,3-1 2 15,6-1-1-15,4-5 1 0,3-1 0 16,0-7 0-16,3-1 1 0,7-6 3 16,0-4-1-16,10-3 3 0,2 0-2 0,10-10 0 15,1-10-1-15,6-9-1 0,0-8 1 16,-1-8 0-16,-3-6 3 0,-5-4-4 16,-3-2 2-16,-5 0 0 0,-4-1-5 15,-3-1 2-15,-4-2-5 0,-2 0 2 16,-4-1 2-16,-1 1-1 0,-2 2 3 15,-1 8-1-15,1 5 4 0,-1 11 2 16,2 12 4-16,-2 10 0 0,1 8-2 16,-2 5-7-16,0-2-10 0,0 2-3 15,0 0 0-15,1 3 2 0,-1 17 5 0,2 14 2 16,1 13 1-16,1 8 1 0,0 2-1 16,2 4 2-16,1-1 4 0,2 1-3 15,1-3 2-15,-1-2-3 0,1-4-4 16,1-5-2-16,0-5-5 0,0-4-8 15,1-6-15-15,-2-6-10 0,-3-9-14 16,-1-8-10-16,-3-5 7 0,-3-4-8 0,4 0 5 16,3-7 15-16,4-8 15 0,3-7 26 15,-4 0 22-15,-1-3 11 16,2 0 9-16,1 0 4 0,-1 3 4 0,1-1 1 16,-2 4 2-16,-1 6-3 0,-2 1-3 0,-3 5-11 15,-1 4-10-15,0 0-11 16,-3 3-9-16,0 0-2 0,3 0-2 15,0 10 5-15,5 6 0 0,0 10-1 16,-2 2 0-16,-2 4 1 0,0 1-1 16,1 2-1-16,0-1 2 0,1 1 2 0,0-4-2 15,0-4 1-15,0-9 0 0,1-2 1 16,-3-8 3-16,-3-4 7 16,2 0 12-16,2-4 2 0,4 0 1 0,6-8-8 15,6-5-11-15,0-7-4 0,-1-4 0 16,2-4 0-16,-3 0-2 0,0-3 0 0,-2 3 1 15,-1 0-5-15,-3 4 5 0,0 1-3 16,-4 8 0-16,-2 3 1 16,-4 4-1-16,0 4-6 0,0 1-6 0,-3 3-2 15,0 0 1-15,2 0 4 0,3 8 6 16,-2 8 1-16,1 7 0 0,1 1 1 16,-4 0-1-16,6 2 2 0,2-3 0 15,-2-2 2-15,3-3-1 0,-2-5 3 16,3-5 1-16,-5-3 4 0,4-5 2 0,4 0 0 15,1-7-2-15,5-7-3 0,0-5-1 16,-2-3-3-16,0-3 1 16,-3 0-5-16,4-1 4 0,-6 0-4 15,0 3 0-15,-9 7-2 0,2-1 0 16,-5 6-1-16,-1 1-3 0,0-1-2 0,0 7 3 16,-1-1-2-16,1 5 3 0,-6 0 1 15,-3 0 1-15,1 0 1 0,-2 9 0 16,4 4-1-16,4 3 2 0,1 5 1 15,1 0 0-15,1 3 2 0,5-2-3 16,0 1 1-16,1 0 0 0,2-1-2 0,-2 1 2 16,3 0 1-16,-1 0 0 0,2-3 1 15,-2 0 0-15,0-4-1 0,2-2 0 16,-3-3 0-16,0-2 2 0,-2-6-2 16,-2 1 0-16,1-1 2 0,-5-3 0 0,0 0 4 15,0 0 1-15,1 0 0 16,-1 0-1-16,0 0-4 0,0 0-2 15,-14 0 0-15,-7-7 0 0,-6 2-2 16,-2-1 2-16,3 2 0 0,7 3-3 16,8-1 2-16,0 1-4 0,7 1-5 0,-3 0-22 15,3 0-41-15,4-7-70 0</inkml:trace>
  <inkml:trace contextRef="#ctx0" brushRef="#br0" timeOffset="23100.55">15403 6211 376 0,'0'0'7'0,"0"0"-10"0,0 0-2 16,0 0 1-16,0 0 1 0,0 0 3 15,0 99 3-15,0-49-1 0,0 3 3 16,0 2 4-16,3 2-2 0,-1 3-1 0,1-2 0 15,-2 3-4-15,-1 2 5 16,0-1-3-16,0 0-1 0,0-4-2 16,0-5-3-16,-3-4-2 0,0-9-2 15,0-4-9-15,-1-7-16 0,2-10-25 16,-1-8-33-16,3-6-105 0</inkml:trace>
  <inkml:trace contextRef="#ctx0" brushRef="#br0" timeOffset="23670.3924">15162 6806 368 0,'0'0'48'0,"0"0"-6"15,0 0-11-15,1-79-6 0,8 61-8 16,2 4-5-16,5 2-7 16,5 0 0-16,3 3-3 0,2 1 0 0,4 2 0 15,1 1-2-15,-1 5 2 0,3 0-5 16,-1 0 3-16,-1 5-1 0,-1 3 1 15,-1 3 1-15,-2 1-1 0,1 1-1 16,-3 2 0-16,-1 2 0 0,-4 3-2 16,-4 0 2-16,-4 1-3 0,-6 1 1 0,-5 3 1 15,-1 1 0-15,-6-2-1 0,-7 2 3 16,-3-3-2-16,-1-2 0 0,-2-5 1 16,6-3 0-16,0-6 1 0,7-2 0 15,1-3-1-15,2 0 1 0,3-2 1 16,-5 0-1-16,1 0 2 0,1-7-3 0,-1-7 1 15,4-2-3-15,3-6 2 16,8 1-3-16,5 0 0 0,3-1 0 16,1 1 1-16,2 0-1 0,1 0 0 15,-1-1 2-15,1 3 2 0,0-1 0 0,-4 0 1 16,1 0-1-16,2 2 1 0,-3 1 0 16,1 1 2-16,-2 0-3 0,-3 3 2 15,-3 4-1-15,1 0 0 0,-6 3 1 16,0 0-2-16,2 1 0 0,-8 2-1 15,5 1-1-15,-6 2 0 0,0-1 1 0,3 1-2 16,1 0 1-16,5 0 1 16,4 8-1-16,-1 4 1 0,2 3 1 15,-4 1-2-15,-1 3 2 0,-1 1-1 16,-3 1 1-16,-4 1 0 0,-1 1 0 0,0 3 0 16,0-1 0-16,0-1-2 0,-4 0 2 15,-5-1 0-15,3-6-3 0,1-2-6 16,0-5-11-16,2-5-14 0,2-1-14 15,1-4-19-15,-6 0-29 0,-1-4-16 16</inkml:trace>
  <inkml:trace contextRef="#ctx0" brushRef="#br0" timeOffset="23779.6002">15947 6518 252 0,'0'0'36'16,"0"0"-18"-16,0 0-10 0,20-87-7 15,-16 79-15-15,-2 3-18 0,1 3-10 0,-3 2-22 16,3 0-18-16</inkml:trace>
  <inkml:trace contextRef="#ctx0" brushRef="#br0" timeOffset="24339.1499">16246 6628 242 0,'0'0'42'0,"0"0"-10"15,0 0-10-15,0 0-9 0,0 0-8 16,0 0-5-16,0 0-3 0,0 0 0 16,0 0 2-16,0 0 1 0,4-18 1 15,4 29 1-15,2 3-1 0,6-1 2 0,-2-1 0 16,2-1 2-16,0-3 4 0,-3-2 0 16,2-3 3-16,2-2-2 0,-1-1-3 15,5 0-1-15,0-1 0 0,-8-4 0 16,0-3-3-16,-2 0 1 0,-3 1-1 15,0-5-1-15,-3 3 0 0,-3 5 1 0,0-7-3 16,-2 5-3-16,0-5 0 16,-10-3-4-16,3 9 3 0,-7-3-3 15,-3 8 2-15,-3 0 2 0,-3 6 1 16,0 6-2-16,1 5 2 0,3 4 0 0,2 0 0 16,5 4 0-16,2-3 0 0,7-1 1 15,3 1 1-15,2-2 1 0,9-3 1 16,2-2 3-16,7-3 1 0,1-6 2 15,5-3 2-15,0-3 0 0,3-6-2 16,3-9-3-16,-1-4-1 0,3-2 0 0,-2-3-1 16,-2-2 1-16,-4-1-2 0,-5-1 0 15,-4-1 2-15,-3-1-6 0,-5 1 0 16,-4 1 1-16,-2 6-3 0,-3 4 6 16,0 6-1-16,0 6 1 0,0 1-2 15,0 5-5-15,0-2-4 0,0 2-1 0,0 0 3 16,2 0 4-16,1 13 4 15,5 7 0-15,1 7 3 16,1 3-1-16,0 2 0 0,-4 0-2 0,-3 1-1 16,-3-1 3-16,-9 3 0 0,-14 3 0 0,-12 4-2 15,-20 7-24-15,-19 4-198 0</inkml:trace>
  <inkml:trace contextRef="#ctx0" brushRef="#br0" timeOffset="75640.0493">14504 13950 76 0,'0'0'9'0,"0"0"0"16,0 0-4-16,0 0 0 0,0 0-4 0,0 0 1 16,0 0-1-16,0 0 2 0,0 0 2 15,0 0 3-15,-15-38 3 0,15 38-1 16,-4-5 1-16,3 1-1 0,-2 2-3 16,1-1 0-16,2 3-1 0,-1-2-2 15,-2 1 1-15,-2-2-1 0,1 0-1 16,-4-2 1-16,5 4-1 0,-6-4 2 15,2 0 1-15,-2 1 1 0,0 1 3 16,-1 0-2-16,0 0 1 0,-3 1-2 16,-6-1 0-16,8 1-1 0,-7 1 0 0,7 0 0 15,-1 1 1-15,-1 0 0 0,6 0 0 16,4 0-1-16,3 0-2 0,-1-1 1 16,1 1-1-16,-2 0 0 15,1 0-3-15,-1 0 2 0,1 0 0 0,-1 0 1 16,1 0 0-16,-1 0 1 0,1 0 0 0,-1 0-2 15,1 0 2-15,-2 0-4 0,3 0 0 16,-4 0 1-16,4 0-1 16,0 0 2-16,-1 0 0 0,1 0 1 15,0 0 0-15,0 0 1 0,5 0-2 0,8 0 3 16,7 0-3-16,4 0 2 0,-1 0-1 16,0-2 0-16,0 0-1 0,-1 1-1 15,1-1 2-15,0 0-3 16,0 1 0-16,0 0 1 0,6-1-2 0,3 1 2 15,3-1 0-15,5 1-2 0,4-2 1 16,3-1 0-16,1 1-1 0,4-1 1 16,4 1 1-16,2 0 0 0,3 1 0 15,3 1 0-15,4 1-2 0,0 0 1 16,-2 0-1-16,1 0 0 0,-1 0 0 0,-1 0 0 16,-1 0 0-16,1 0 0 0,-1 0 0 15,-1 0 0-15,-1 1 0 0,1 1 0 16,-1-1 1-16,-3-1-1 0,-1 2 3 15,-6-2-2-15,-6 0 1 0,-4 0-1 16,-3 0 0-16,-7 0 0 0,-10 0 0 0,-2 2 2 16,-8-2-1-16,-5 0 1 0,-2 1 4 15,-5-1 1-15,0 0 1 0,0 0-1 16,2 0 1-16,-1 0-3 0,1 0 0 16,-1 0-2-16,1 0 1 0,-1 0-2 15,1 0 0-15,-1 0-2 0,1 0 0 16,-1 0 0-16,1 0 0 0,-1 0 0 15,2 0 1-15,-3 0-2 0,1 0 1 16,-1 0-1-16,1 0 0 0,-1 0 1 16,2 0-1-16,-2 0 1 0,0 0-1 15,1 0 0-15,-1 2 0 0,0-2 1 0,2 0-1 16,-2 0 1-16,0 0 2 16,1 0-1-16,-1 0 3 0,0 0 0 0,0 0 1 15,2 0 0-15,-2 0 0 0,0 0-1 16,0 0-1-16,0 0 0 0,1 0-1 0,-1 0-1 15,2 0 1-15,-2 0-1 0,0 0 1 16,1-2 0-16,-1 1-1 0,2-1-2 16,-2 0 3-16,1 1-2 15,-1-1-1-15,2 1 2 0,-2-1-2 0,0 1 0 16,1-1-1-16,-1 0 1 0,0 2 1 16,2-1-1-16,-2 1 0 0,0-1 1 15,0 1-2-15,0-3 2 0,0 3 0 16,0 0-1-16,1 0 0 0,-1-2-1 15,0 2 1-15,0-1-1 0,0 1 1 0,0-2-1 16,0 2 0-16,0-2-3 16,0 2 4-16,0 0-1 0,0 0 2 15,0-1 1-15,0 1-2 0,0 0 1 16,0 0-1-16,3 0 0 0,-3-1-3 0,0 1-5 16,0 0-12-16,0 0-15 0,0 0-19 15,0 0-27-15,0 0-22 0,1 0-44 16</inkml:trace>
  <inkml:trace contextRef="#ctx0" brushRef="#br0" timeOffset="91239.9019">14619 14621 317 0,'0'0'33'16,"0"0"-2"-16,0 0-7 0,0 0 0 0,0 0-6 16,0 0-3-16,0 0-1 0,0 0-10 15,0 0 3-15,0 0-10 0,-62-70 6 16,46 70 3-16,2 0-6 0,-3 8 5 16,0 4-3-16,5 4-7 0,0 1 7 15,1 2-4-15,2 3 2 0,3 1 0 16,0 1 0-16,3 3-2 0,3-1 2 15,0 3-3-15,3-1 2 0,7 2 0 16,3-2 1-16,0-4 0 0,3-2 1 16,2-7 1-16,2-6 0 0,0-7 2 0,6-4 0 15,2-15-2-15,3-9 0 0,3-7 2 16,-2-6-2-16,-5-7-1 16,0-3 0-16,-8-2-1 0,-1-5-6 0,-4-4-4 15,-4-3-1-15,-4-6-5 0,-2-2 6 16,-2 1 3-16,-1 5 5 0,-1 6 3 15,0 9 3-15,-3 10 3 0,-1 10 3 0,1 10 4 16,0 9 2-16,3 7-4 16,0 4-5-16,0-1-11 0,0 1-2 15,0 0-2-15,0 1 2 0,0 14 6 0,0 11 2 16,2 11-2-16,2 3 0 0,0 7-2 16,1 3 2-16,0 4 0 0,0 1 0 15,-2-3 0-15,1 0 3 0,-1-4 3 16,-2 1-1-16,2-5 1 0,-1-4-1 15,1-5-6-15,1-5 2 0,-3-10-1 16,2-3 1-16,-1-7 1 0,-2-5 0 16,1 1 5-16,-1-6 1 0,0 0 6 15,0 0 5-15,0 0-1 0,6 0-5 16,1-13-7-16,3-7-4 0,3-8 0 0,2-4-3 16,1 0-1-16,0-3 1 0,2 2-4 15,-2 2 6-15,2 4-1 0,-3 3 0 16,-4 9-2-16,-4 6 1 0,-1 4-2 15,-1 3 0-15,4 2-1 0,4 0 2 16,1 12-3-16,4 7 3 0,-1 5 1 0,-1 7 1 16,3 4 3-16,0 3-3 0,-2 2-1 15,0 3-14-15,1 0-17 0,-1-1-18 16,-4-1-29-16,2-2-35 16,-5-4-109-16</inkml:trace>
  <inkml:trace contextRef="#ctx0" brushRef="#br0" timeOffset="92312.8005">15370 14566 206 0,'0'0'19'0,"0"0"-4"0,0 0-4 0,0 0-7 16,0 0-1-16,0 0-1 0,0 0 0 0,0 0 2 15,0 0 1-15,33-22-2 16,-24 22 5-16,4 0-2 0,-3 4 6 16,1-1-3-16,0 1 3 0,-7-2 1 15,6-1 1-15,-3-1 1 0,-1 0-3 0,4 0 3 16,-5 0 3-16,3 0 3 0,1 0-10 16,-3-7 5-16,3-4-12 0,-4-3 4 15,4-3-4-15,-3 4-1 16,-3-2-1-16,-2 0 0 0,2 2 0 0,-2-3 0 15,-1 5 2-15,0 5-3 0,0-3-2 16,0 6-2-16,-4 0 0 0,-3 3-1 16,-6 2 2-16,-3 11 0 0,-7 7 1 15,5 1 1-15,1 4-1 0,2 0 1 16,4 1 6-16,1 1-5 0,2-1 3 0,3 2-2 16,2-5-3-16,3 2-1 0,0-4 1 15,0 0 1-15,3-1-1 0,8-1 1 16,0-1 0-16,1-3 1 0,3-2 0 15,7-1 2-15,0-4 1 0,4-3-2 16,5-5 1-16,4 0 1 0,2-6 0 0,1-5-2 16,-3-3 0-16,-2-3-1 0,-1-2 2 15,-3-2-1-15,-2-1 0 0,-2-2-1 16,-3 0 0-16,-1 0-1 16,-1-1 1-16,-2 3-1 0,-2-1-4 0,-3 5 4 15,0-1-5-15,-6 6 7 0,-1 0-1 16,-2 0 0-16,-1 4 0 0,3-2 0 15,-5 9 0-15,-1-5 0 0,0 3-1 16,0-1-1-16,-5-1 0 0,0 4-1 16,-6 2 2-16,-8 0-1 0,0 3 1 0,-6 9-1 15,4 2 1-15,3 4 0 0,1 0 5 16,5 2-4-16,1 2 4 0,7-7-3 16,2 5-4-16,2-4 5 15,0 1-4-15,6 3 3 0,4-4-1 0,-3-5 2 16,2-4-2-16,-3-2 2 0,4-2 1 0,0-1 0 15,0-2 0-15,6 0 0 16,-3-8 2-16,4-2-2 0,-1-4-1 0,0 0-2 16,-3-3 1-16,-1 1-3 15,-2-1-1-15,-3 5 0 0,-1-2-3 0,-1 5 5 16,-2-2 1-16,2 2 0 0,-4 5 0 16,2-1-1-16,-3 5 1 0,0-2-3 15,0 2-1-15,0 0-5 0,2-1 1 16,-2 1 1-16,0 0 4 0,1 0 2 15,1 5 8-15,-1 6-7 0,2 5 6 16,7-2-2-16,-1 4-3 0,1-4 2 16,3-2 0-16,3-3-2 0,2-5 0 15,4-2 2-15,3-2-1 0,4-2 1 16,1-10-1-16,2-3-2 0,0-6-4 0,-2-6 3 16,-2 0-3-16,-5-3 4 0,-3-3 1 15,-7-2-1-15,-3-1 1 0,-3-3-1 16,-4 2 1-16,-3 1 1 0,0 2 0 15,0 6-1-15,0 8 4 0,-1 7 1 16,1 9 3-16,0 4-2 0,-2-2-3 0,2 2-7 16,-2 0-2-16,-1 0-1 0,-3 14 2 15,-2 12 4-15,1 13 0 0,-1 10 1 16,3 6-1-16,2 3 1 0,2 6 5 16,1 3-5-16,0 6 4 0,0 4-5 15,0 9-4-15,0 3 3 0,0 1-2 16,1-4 3-16,2-7 3 0,0-8-4 15,3-10 1-15,-2-8-11 0,-1-10-28 16,-1-13-13-16,-1-13-48 0,0-8-34 16,-1-9-99-16</inkml:trace>
  <inkml:trace contextRef="#ctx0" brushRef="#br0" timeOffset="92629.6085">16249 14318 503 0,'0'0'29'0,"0"0"-10"16,0 0-12-16,0 0-6 0,0 0-4 15,0 0 0-15,39-78 0 0,-14 78-1 0,2 3 2 16,-1 7 1-16,0 5-2 0,2 3 1 16,-4-1 2-16,2 5-2 0,-1-2 2 15,-2 0 0-15,0 2-1 0,2-4 2 16,-2-2-1-16,-1 0 0 0,1-1 0 15,-3-1 0-15,-4-3-1 0,-2-2 1 0,-3-1 0 16,-6-1-2-16,-2-5 2 16,3 8 2-16,-5-7 2 0,-1 7 8 15,0 5-2-15,-8 2 1 0,-10 3-4 16,-6 0-5-16,-5 0-1 0,-3-1-1 0,0 2-2 16,2 1-9-16,2 0-29 0,4-1-57 15,5 1-149-15</inkml:trace>
  <inkml:trace contextRef="#ctx0" brushRef="#br0" timeOffset="92798.345">16728 14490 638 0,'0'0'31'15,"0"0"-7"-15,0 0-9 0,0 0-11 16,0 0-10-16,0 0-5 0,0 0-10 15,0 0-45-15,0 0-199 0,0 0-22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15T09:36:07.658"/>
    </inkml:context>
    <inkml:brush xml:id="br0">
      <inkml:brushProperty name="width" value="0.05292" units="cm"/>
      <inkml:brushProperty name="height" value="0.05292" units="cm"/>
      <inkml:brushProperty name="color" value="#FF0000"/>
    </inkml:brush>
  </inkml:definitions>
  <inkml:trace contextRef="#ctx0" brushRef="#br0">14696 7858 99 0,'-4'-6'30'0,"1"1"1"0,0-4-1 0,1 4 1 16,1 1-1-16,1 0-2 0,0 4-4 16,-2-2-3-16,2 2-5 0,0-6-4 0,0 0-4 15,2-2 0-15,8 0-1 16,6 1 0-16,9 0 1 0,7 2-1 16,9 2-1-16,7 0-1 0,9 0 1 0,8 1 1 15,7 1 1-15,6 1-4 0,4 0-3 16,2 0 2-16,0 0-3 0,3 1-1 15,0 2 1-15,2-1 0 0,4 1 1 16,4-3-1-16,4 0 0 0,6 0 1 16,-1 0-1-16,2-2 1 0,-2-1-1 15,-1 0-1-15,-2 1 0 0,-2-3 0 0,-1 2 2 16,-2-3 0-16,-4 1 0 0,-4-1 1 16,-6 0-2-16,-5 0 1 0,-5 1 2 15,-3 2-1-15,-6-1-1 0,-3 1 0 16,-4 0-1-16,-6 1-1 0,-4 1 1 15,-9-1 1-15,-6 1 0 0,-11-1 1 16,-5 1 1-16,-4 1 0 0,-9-2 1 16,2 2 0-16,-6 0-2 0,0-1-1 15,0 1-1-15,2 0-1 0,-1 0-4 16,1 0-5-16,-2 0-18 0,0 0-29 0,-8 1-42 16,-9 8-88-16</inkml:trace>
  <inkml:trace contextRef="#ctx0" brushRef="#br0" timeOffset="540.41">15040 7808 99 0,'0'0'31'0,"0"0"0"0,0 0 0 16,0 0 1-16,0 0-10 0,0 0-3 15,116 25-6-15,-58-13 0 0,13-4-1 16,8 0 1-16,14-2 1 0,8-1 0 16,10-2 0-16,8 0-1 0,5-3-1 15,5 0 1-15,5 0-2 0,4 0-1 0,2-1 0 16,3-3-5-16,2 3 0 0,-2 1-4 16,0-2-2-16,-5 0 1 0,-4-1-1 15,-11 2 1-15,-13-2 1 16,-15 0-1-16,-14 2 2 0,-11-4 0 0,-11 2-2 15,-10-1 4-15,-8-1-3 0,-8 0 2 16,-12 1 3-16,-7 2 1 0,-3 1 3 16,-5 1 4-16,-2-2 3 0,2 2 2 15,-6 0-1-15,3-3-2 0,0 0-3 16,0 0-5-16,2 0-2 0,-5 3-1 0,0-6-3 16,2 1-1-16,-2-1-1 0,1 2-2 15,-1 4-1-15,0-2-6 16,0 2-10-16,0 0-25 0,0 0-62 15,-8 8-151-15</inkml:trace>
  <inkml:trace contextRef="#ctx0" brushRef="#br0" timeOffset="16135.31">9357 4312 28 0,'0'0'11'0,"0"0"-5"0,0 0-7 16,0 0-4-16,0 0 3 0,0 0 0 16,0 0 2-16,0 0 1 0,0 0-1 15,3-6-2-15,0 6 3 0,-3 0-1 16,1 0 1-16,-1 0 4 0,0 0-3 16,2 0 2-16,-2 0-1 0,0 0 1 0,1 0 2 15,-1 0 1-15,0 0-1 0,2 0 2 16,-2 0-1-16,0 1 2 0,0-1-3 15,1 0-1-15,-1 0-1 0,0 0 0 16,0 0-3-16,0 0 1 0,0 0-2 16,0 0-1-16,0 2 1 0,0-2-2 0,0 0 2 15,2 0 1-15,-2 0 0 0,0 0 3 16,0 0-1-16,0 0 1 16,0 0 0-16,0 0 2 0,0 0 0 15,0 0 1-15,0 0 1 0,0 0-2 0,0 0-2 16,0 0 1-16,0 0-1 0,0 0 0 15,0 0 0-15,0 0 1 0,0 0-2 16,0 0 1-16,0 0-2 0,0 0 2 16,0 0-2-16,0 0 2 0,0 0-1 15,0 0 2-15,0 0-2 0,0-2 2 0,0 1-1 16,0 0-2-16,0-1 2 16,0 1-1-16,0-1 1 0,0 1-1 15,0-1-2-15,1 0 0 0,-1 1-2 0,0-1 0 16,0 1 0-16,0-1 1 0,2 1 1 15,-2-1-1-15,0 1 1 0,0 0 0 16,1-1-1-16,-1 0-1 0,3 1 1 16,-3-1 0-16,1 0 1 0,-1 1 2 15,0 0-2-15,0-5 0 0,3-1 0 16,-3 3-1-16,0 0 2 0,0-3-1 0,3 3-1 16,-3-2 0-16,1 1-1 0,-1 5-1 15,0-1 1-15,0 1 0 0,2-6 1 16,-1 1 0-16,1 0 0 0,-1 1-1 15,-1 4-2-15,0-2 2 0,0 2-1 16,0-1 1-16,2 0 0 0,-2-1-1 16,0 1 0-16,1-1-3 0,-1 0-1 15,0 2-4-15,0-1-2 0,2 1 1 16,-2-2-1-16,1 2 4 0,1 0-6 16,5 0-11-16,4 0-20 0,4 8-25 0</inkml:trace>
  <inkml:trace contextRef="#ctx0" brushRef="#br0" timeOffset="17199.3298">10631 9848 4 0,'0'0'7'0,"0"0"-1"0,0 0 1 15,0 0 2-15,0 0-1 0,0 0 0 16,0 0-2-16,0 0-2 16,0 0-4-16,0 0 0 0,20-41-4 15,-20 41 2-15,0-1-2 0,0 1-1 0,0 0 3 16,2-2-2-16,-2 2 2 0,0-1 2 15,0 1 1-15,1-2 0 0,-1 2 0 16,0-1 2-16,0-1-2 0,2 0 1 16,-2 1 1-16,0-1-2 0,0 1 1 15,0-1 0-15,0 1-1 0,0-1 0 0,0 1-1 16,0-1 0-16,0 1 0 0,0-1 0 16,0 1-1-16,0-1 1 0,0 0-1 15,-2 1-1-15,-1-3 2 16,0-1-1-16,0 2 1 0,2 0 0 0,1 3 0 15,-3-2 3-15,3 2-2 0,0-1 0 16,-2 1 0-16,0-1-1 0,1 1-1 16,-1-2-1-16,1 2 0 0,-1-1 2 15,2 1-2-15,-1-2 0 0,1 2-2 16,-2-2 0-16,2 2 3 0,-1 0 0 0,1 0 1 16,0 0 0-16,0 0 0 0,0 0-1 15,0 0 1-15,0 0-1 0,0 0 0 16,0 2 1-16,0 0 0 0,0-1-1 15,0 1 1-15,0-1 0 0,0 0 1 16,0 1-1-16,0-1 0 0,0 1 0 16,0 0 0-16,0-1 1 0,0 1 0 15,0-2-1-15,0 1 1 0,0-1 0 16,0 2-2-16,0-2 2 0,0 1-1 16,0-1-1-16,0 2 1 0,0-2-2 0,0 1 2 15,0-1-1-15,0 1 1 0,0 1 0 16,0 0 0-16,0-1-3 0,0 1 1 15,0-1 1-15,0 1-2 0,0-1 2 16,0 5-4-16,0 5-2 0,1-2-2 16</inkml:trace>
  <inkml:trace contextRef="#ctx0" brushRef="#br0" timeOffset="18539.21">10660 9535 108 0,'0'0'12'0,"0"0"-6"0,0 0-6 16,0 0-3-16,0 0-4 0,0 0-2 16,0 0-1-16,0 0 2 0,0 0 1 15,0 0 4-15,-6-7 5 0,6 7-1 0,0 0 1 16,5 0 0-16,-1 0-1 0,6 0 0 16,-4 0 0-16,-6 0 2 15,0 0 2-15,0 0-2 0,1 0 3 16,1 0 1-16,-1 0 2 0,1 0 1 0,-1 0 1 15,-1 0 1-15,6 0-1 0,-2-2-2 16,1 1 0-16,0-1 1 0,-3-2-1 16,1 0 1-16,-2 0-5 0,2 1-3 15,-3 3-2-15,0-1 1 0,0 1-2 16,1-2 2-16,-1 0 0 0,2 1-1 0,-2-1 3 16,1 1-3-16,-1-1 2 0,0 1 0 15,2-7 1-15,-2 2 0 0,0-6 0 16,0 2-2-16,0 5 2 0,-2-6 0 15,1 7-1-15,-5-7 0 0,5 2 0 16,-2 4-1-16,1 3-1 0,-1-3 0 16,1 0 0-16,-1 1-1 0,1 1-1 15,2 3 1-15,-1-2-1 0,1 2-2 16,0 0 1-16,-2-1-2 0,2 1 2 16,-1-2 0-16,1 2 1 0,0-1 3 0,0 1 0 15,-3-2 2-15,3 2 0 0,0-2-2 16,0 2 1-16,0-1-1 0,-3 1-2 15,3-2-2-15,0 2-2 0,0-1-2 16,0 1-1-16,-1 0 0 0,1 0 2 0,0 0 4 16,0 0 0-16,0 0 1 0,0 0 1 15,0 0 0-15,0 0 0 16,0 0 3-16,0 0-2 0,0 0 0 16,0 0 0-16,0 0-1 0,0 0 2 15,0 0 0-15,0 0 0 0,0 0-1 0,0 0 0 16,0 0-2-16,0 0-1 0,0 0-3 15,0 0 3-15,0 0-1 0,0 0 1 16,0 1 1-16,0-1-2 0,1 5 1 16,2-2 1-16,1 0 0 0,4 2-1 0,-4-2 2 15,-1 0-1-15,1 0 1 0,-4-3 0 16,0 0 0-16,0 0 1 16,0 2-2-16,3-1 2 0,-2-1-1 0,4 4 0 15,-2-1 0-15,1 2-1 0,3 0 1 16,-4-2 0-16,0-1 0 0,3 5 0 15,-3-4 0-15,3 3 0 0,-2 0 0 16,1-3 0-16,0 2 0 0,-2-3 1 16,3 5-2-16,-2-3 1 0,2 2-2 15,1 0 0-15,-1 2-1 0,1 4 3 0,3 0-1 16,3 3 1-16,0 0 0 0,1-1-1 16,1-2-3-16,-1 1-3 0,-2-3-4 15,0-1-2-15,-1-1-3 16,1 1-3-16,-2-2-5 0,3 3-9 0,-1-3-10 15</inkml:trace>
  <inkml:trace contextRef="#ctx0" brushRef="#br0" timeOffset="20269.72">28753 14001 10 0,'0'0'12'16,"0"0"-5"-16,0 0-2 15,0 0-4-15,0 0 0 0,0 0 0 16,0 0 1-16,0 0 3 0,0 0 2 0,0 0 4 16,-3-3 2-16,3 3-1 0,0 0-2 15,-2-1-4-15,2 1-2 0,0 0-3 16,0 0-1-16,0-2-1 0,0 2-5 15,0 0 2-15,0 0 0 0,0 0 0 16,0 0 3-16,0 0 1 0,0 0 0 0,0-1 1 16,0 1 1-16,0 0-1 0,2 0 2 15,0 0-3-15,-1 0 0 0,1 0-1 16,-1 0-2-16,1 0-1 16,-1 0-1-16,5 0-2 0,-2 0-2 0,8 0-3 15,1 4-5-15,-4 0-10 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02:41.617"/>
    </inkml:context>
    <inkml:brush xml:id="br0">
      <inkml:brushProperty name="width" value="0.05292" units="cm"/>
      <inkml:brushProperty name="height" value="0.05292" units="cm"/>
      <inkml:brushProperty name="color" value="#FF0000"/>
    </inkml:brush>
  </inkml:definitions>
  <inkml:trace contextRef="#ctx0" brushRef="#br0">28831 5092 436 0,'0'0'30'16,"0"0"-6"-16,0 0-2 0,0 0-8 15,0 0-5-15,0 0-6 0,0 0-3 16,0 0-6-16,0 0-4 0,3-19-1 16,-1 19 2-16,-1 0 2 0,2 13 4 0,1 13 3 15,-1 11 5-15,-1 8-2 0,-2 8 2 16,-2 9-1-16,-5 10-4 0,1 4 3 16,-1 6-1-16,-2 2 0 15,1 2 4-15,2-2-4 0,0 0 2 0,2 0-3 16,4 1-2-16,0-2 1 0,0 1 0 0,0-5 0 15,1-4 3-15,1-3 1 16,-1-8 0-16,1-7-3 0,-1-4-2 16,1-6 1-16,-1-4 0 0,2-4 0 15,0-2 0-15,1-4 2 0,0-2 0 0,-1-4 2 16,0-8 0-16,0-2-1 0,-1-8-1 16,-2-4 0-16,1 1 1 0,-1-6-3 15,0 0 1-15,0 0-1 0,0 2-1 16,1-1-5-16,-1 1-5 0,0 0-35 15,0-1-95-15,0-1-112 0</inkml:trace>
  <inkml:trace contextRef="#ctx0" brushRef="#br0" timeOffset="927.7268">29445 5352 262 0,'0'0'33'0,"0"0"0"0,0 0-2 16,0 0-2-16,-12-78-3 0,10 68-1 15,1-1-2-15,-3 1-2 0,3 3-1 16,1 3-3-16,0 4-4 0,-2-6-2 15,2 1-1-15,-1 0-3 0,1 0-3 16,0 5-4-16,0-2-4 0,-2 2-5 16,2 0 1-16,0 0 2 0,0 3 4 15,-1 12 2-15,1 10 1 0,0 5-1 0,-2 2 1 16,2 0-1-16,0 3 1 0,0 2-1 16,0 5 1-16,0 2 0 0,0 2 1 15,0 3-1-15,0 2 1 0,0 2 0 16,0-1 1-16,0 0 2 0,0 1-2 15,0 1 0-15,-1-1-1 0,-1 0 1 0,1 1 0 16,-1 1 0-16,-1-1-1 0,2-2-2 16,-2 1 3-16,1-6-3 15,1-3 2-15,0-2 1 0,-1-4 1 16,1-2 4-16,1 0-5 0,0-2 3 0,0-2-3 16,0-4-1-16,0 0 0 0,0-2 0 15,0-1 0-15,0 1 0 0,1-2 1 16,2 1 0-16,1-1 1 0,-1-1-2 15,2-2 2-15,-2-7 0 0,0 1-1 16,-2-5 0-16,2 1 0 0,-1 0-1 16,1-2 0-16,0 2 0 0,-1-6 0 15,-1-2 0-15,-1 2 0 0,2 0 0 0,-1 0-2 16,1 0 1-16,-1-3 1 0,1 3 1 16,-1-3-1-16,1 3-1 0,-2-5 1 15,0 0-1-15,0 0 1 0,1 1 1 16,-1 2 1-16,2-2 0 0,-2 0 4 15,1 1-1-15,-1-2 2 0,1 1-1 16,-1-1 1-16,0 2-5 0,2-2 0 16,-2 0 0-16,0 2-2 0,1-2 0 0,-1 0-1 15,0 1-1-15,2-1 1 0,-2 0-1 16,0 1 1-16,0-1 0 0,0 0 0 16,1 0-1-16,-1 0 0 0,0 0 2 15,0 1 0-15,0-1 2 0,0 0 0 16,3 0-2-16,-3 0 0 0,0 0 1 15,0 0-1-15,0 0-3 0,0 0 1 16,0 0-3-16,0-1-2 0,1 0-1 16,-1-5-5-16,2-2-9 0,-2 2-13 15,0-7-22-15,0-2-55 0,-2-7-167 0</inkml:trace>
  <inkml:trace contextRef="#ctx0" brushRef="#br0" timeOffset="1556.6498">29377 5353 214 0,'0'0'46'0,"0"0"-3"16,0 0-3-16,0 0-2 0,0 0-6 16,0 0-2-16,0 0-3 0,0 0-2 0,-35-87-4 15,32 75-1-15,-3 2-4 0,3-2-3 16,1 0 0-16,-4-4-6 0,3 6 0 16,-2-7-4-16,2 8 2 15,2-2 1-15,-2 3-3 0,2-5 0 0,-1 3 1 16,2 4-1-16,0-7 2 0,0 8-1 0,0-2 0 15,0 1-1-15,0 6-2 16,-2-2-2-16,2 2-3 0,0-1-4 16,0 0-3-16,0 1 1 0,0 0 4 15,0 0 4-15,4 14 3 0,3 5-1 0,2 7 3 16,-1 3 1-16,-1 1-4 0,-1 2 4 16,0 3-4-16,-1 0-2 0,-3 0 4 15,1 0-5-15,2 0 3 16,-1-2-1-16,-3-1 1 0,2-2 0 0,-1-1 1 15,-2-11 0-15,1 1-1 0,-1-9 2 0,0-3-1 16,0-2-1-16,0-5 0 16,0 5-1-16,0-1-1 0,0 5-2 15,-1 1-8-15,-7-3-33 0,-6 4-52 16,4-3-162-16</inkml:trace>
  <inkml:trace contextRef="#ctx0" brushRef="#br0" timeOffset="2998.1793">27408 6299 112 0,'0'0'35'16,"0"0"-3"-16,-92-29-5 0,64 20 2 16,4 1 4-16,8 4 2 15,5 1 2-15,6 2-9 0,5 1-12 0,-1-2-13 16,1 2-3-16,3 0 2 0,18 0 7 0,17 7 6 15,20 1-3-15,14 1 0 16,15-1-6-16,8-4 2 0,8 0-2 16,-1-4 0-16,1 0 0 0,-5-2 0 15,-11-2-2-15,-9-1-1 0,-14 1-2 0,-15 3 0 16,-19 0 3-16,-14 1 3 0,-4-1 10 16,-6-1 2-16,-2 0 0 0,0 1-5 15,-4 1-7-15,0-2-6 0,0 2-2 16,2-1-9-16,-1 1-23 0,5 0-38 15,-1 0-83-15,9 0-94 0</inkml:trace>
  <inkml:trace contextRef="#ctx0" brushRef="#br0" timeOffset="3669.6514">29513 6017 87 0,'0'0'37'0,"0"0"7"0,0 0-1 16,0 0-9-16,0 0-7 0,0 0-11 15,0 0-9-15,0 0-3 0,0 0 6 16,-34-8 5-16,49 8 11 0,11 0 3 16,11 0-4-16,11 0-5 0,11 0 1 15,8 0-4-15,7-5-2 0,-1 1-3 16,2-4-1-16,-7 2-5 0,-4 1 0 0,-9-2-2 16,-9 3 2-16,-8 1-3 15,-13 0 0-15,-10 1 0 0,-4 1 3 0,-7 1 0 16,0-2 1-16,3 2-1 0,-7 0-3 15,0 0-3-15,0 0-3 0,2 0-3 16,5 0 0-16,-1 0-2 0,7 0-9 0,6 0-14 16,-7 3-41-16,2 3-67 0,-5 0-91 15</inkml:trace>
  <inkml:trace contextRef="#ctx0" brushRef="#br0" timeOffset="4069.4853">28126 6277 216 0,'0'0'21'0,"0"0"2"0,0 0 4 15,0 0-7-15,112-12-3 0,-54 7 1 0,7-2-4 16,3 1 0-16,2-1-2 16,-1 0-3-16,-2-1-3 0,-5 1-5 15,-9 5-3-15,-11 1-5 0,-11 1-8 16,-11 0-19-16,-10 0-57 0,-6 1-110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03T09:10:41.890"/>
    </inkml:context>
    <inkml:brush xml:id="br0">
      <inkml:brushProperty name="width" value="0.05292" units="cm"/>
      <inkml:brushProperty name="height" value="0.05292" units="cm"/>
      <inkml:brushProperty name="color" value="#FF0000"/>
    </inkml:brush>
  </inkml:definitions>
  <inkml:trace contextRef="#ctx0" brushRef="#br0">1968 11721 542 0,'0'0'43'0,"0"0"-7"0,-54-82-16 16,47 72-7-16,4 5-6 0,3 5-8 16,-3-2-5-16,3 2-1 0,0 2 1 15,0 15 2-15,6 11 1 0,7 12-3 16,4 5 3-16,1 2 5 0,5 2-2 0,0-3 6 16,-3-2-3-16,2-6-4 0,4-5 1 15,-3-7-1-15,0-4 1 0,3-9 0 16,-7-7 1-16,4-6 1 0,-3 0 1 15,-1-12 1-15,0-10 0 0,-3-6 0 16,1-6-3-16,-5-5-4 0,-5-1 2 16,-1-2-2-16,-5 1 4 0,-1 0 0 0,0 1 0 15,-4 4 1-15,-2 2-1 16,-1 7 0-16,4 9-1 0,0 8 1 16,2 5-4-16,1 5 1 0,-2-2-3 0,2 2-2 15,0 0 3-15,0 2-2 0,5 11 3 16,6 9 2-16,5 10 0 0,4-1 0 15,1 0 2-15,2-4-2 0,1-1 1 16,1-3 0-16,0-5-1 0,-1-3 1 16,2-6 1-16,-7-4-2 0,-3-4 2 15,1-1 0-15,-4-4 0 0,4-10 1 16,-5-5 0-16,0-8-1 0,-4-4 0 16,-5-4 3-16,0-6-3 0,-3-3 3 15,0-2-3-15,-7-1 1 0,-6 3-2 0,3 6 2 16,-6 7-3-16,3 5 0 0,-4 7-3 15,2 7-10-15,-1 6-14 0,0 6-25 16,-1 5-24-16,-5 11-24 0,-1 7-70 16</inkml:trace>
  <inkml:trace contextRef="#ctx0" brushRef="#br0" timeOffset="852.3906">2694 11103 491 0,'0'0'34'0,"0"0"-15"16,0 0-9-16,0 0-10 0,0 0-8 0,0 0-3 16,0 0-2-16,0 0 3 0,0 0 3 15,0 0 5-15,-3-16 0 0,17 19-1 16,2 4 0-16,0 3 1 0,0 0 0 15,4 1 2-15,0 3 2 0,1 1 0 16,2 3-2-16,1 1 8 0,2 4-7 0,0 0 5 16,-2 1-2-16,-1-1-4 15,-3-1 3-15,-4-5-3 0,-3-2 2 16,-7-8 1-16,-5-2 0 0,-1-5 3 16,0 0 5-16,0 0 10 0,3 1 4 0,-3-1-2 15,0 0-7-15,-3-5-8 0,-4-11-6 16,-6-7-1-16,1-8-1 0,2-5-6 15,3-3 3-15,3-3-1 0,4 0 4 16,0 0 4-16,1-1-5 0,5 4 1 16,7 1 0-16,0 4-1 0,1 6-1 0,2 5 0 15,0 6-2-15,-1 8 1 16,2 4-1-16,-1 5 0 0,4 5 0 16,6 9 2-16,-3 4 0 0,-4 6 0 15,-3-1-1-15,-3 4 2 0,-4-4-2 0,-2-6 2 16,-3-2 1-16,-1-6-1 0,-3-5 1 15,3 1 2-15,-3-5-1 0,0 0 4 16,0 0 0-16,0 0 0 0,0 2-1 16,0-2-2-16,0-5-3 0,0-13 1 15,0-9-2-15,0-12 1 0,0 1-1 0,0 1 2 16,3-1-1-16,-3 6 2 0,0 3-1 16,0 8 1-16,0 1-1 0,0 8-1 15,0 4 0-15,0-3-2 16,3 7-1-16,-2 0 0 0,1-1-1 0,-2 5 2 15,6 0 1-15,8 0-3 0,2 5 2 16,7 3-1-16,-1 3 2 0,-5 0 1 16,2-2 1-16,-5-2 0 0,1-2 0 15,2-4 1-15,-1-1 0 0,6 0 2 16,-5-6-1-16,2-6 2 0,-6-4 0 0,4-2 0 16,-5-5-1-16,1-2 1 0,-9-1-2 15,2 1-3-15,-6-4 3 0,0 1-5 16,-3 3 4-16,-4-1-1 0,-6 2 0 15,1 2-1-15,-5 6-1 0,-2 2 0 16,6 6-3-16,-3 8-2 0,-1 3 1 0,-1 16 0 16,-5 11 2-16,3 8 8 15,7 6-1-15,4 4 0 0,4 0-1 16,5-3-4-16,5-2 0 0,7-4 1 16,5-4 1-16,5-6 0 0,4-7 1 0,9-6 2 15,1-8-1-15,6-8 0 0,0 0-1 16,-3-8-5-16,0 2-27 15,-12 1-72-15,-9 5-146 0</inkml:trace>
  <inkml:trace contextRef="#ctx0" brushRef="#br0" timeOffset="1322.6108">3098 12862 524 0,'0'0'19'16,"-17"-77"-4"-16,14 30-4 15,3-4-4-15,3-6-5 0,6-4-4 0,5-2 1 16,-2-1-3-16,1 2 2 0,-6-1-2 15,-1 7-3-15,-2 7-3 0,-2 9-2 16,-2 14-1-16,0 12 2 0,0 3 3 16,0 6-3-16,0 0 0 0,0 1-1 15,-3 4 1-15,0 14 4 0,-3 5 5 16,3 8 1-16,2 0 0 0,1 0 1 0,0-2 0 16,3 1 0-16,4-1-1 0,2-3 0 15,2-1 1-15,5-2 0 0,1-3 0 16,1-1-1-16,2-1-2 0,-1-2 2 15,-3-1-1-15,1-2 2 0,-4-1-1 16,1-4 0-16,-6 1 1 0,-4-4-1 16,-1 1 2-16,-3-2 0 0,0 0 0 15,0 0 2-15,3 1 2 0,-3 6-1 16,0 3 1-16,0 5-1 0,0 3-2 16,-7-1-2-16,1-5-4 0,1 0-25 0,0-4-25 15,5-3-41-15,-3-1-118 0</inkml:trace>
  <inkml:trace contextRef="#ctx0" brushRef="#br0" timeOffset="2700.6423">3492 11925 500 0,'0'0'9'0,"0"0"-14"15,0 0 1-15,0 0-1 0,0 0 11 0,39 107-3 16,-14-43 0-16,4 15 2 0,1 11-3 15,-1 5 4-15,0 7 0 0,0 1-2 16,-2 2-2-16,-1-3-5 0,-3-4 2 16,-1-8-5-16,-5-11 1 0,-5-13 3 15,-1-14-8-15,-5-17 0 0,-3-17 1 0,-3-9-27 16,0-12-18-16,0-15-14 0,-3-18-8 16,-3-14 20-16,-5-12 25 0,-2-11 4 15,-3-4-4-15,-3-8-8 16,-4-1 1-16,0-3 12 0,-3-3 29 0,-2 3 35 15,2 2 22-15,0 8 15 0,2 9-4 0,2 13-10 16,6 8-10-16,5 14-16 16,5 8-12-16,4 7-10 0,2 4-7 15,2 7-5-15,8-4-1 0,0 7-3 16,6 4-2-16,6 2 2 0,1 0-2 0,0 5 3 16,-1 8 2-16,2 0-1 0,-2 4 2 15,-5 1-1-15,-1 0 0 0,-4 3 2 16,-4 2 4-16,-2 1 2 0,-6 6 1 15,0 3 1-15,0 5-1 0,-11 3-1 16,-1-2-2-16,2-1-3 0,-3-4 0 16,7-11-3-16,3-3-1 0,2-6-4 15,1-4 2-15,0-2 0 0,4-6 0 16,12-2 1-16,0-12-2 0,7-12-2 16,0-11 1-16,-1-8 1 0,1-7 2 0,-3-3 6 15,-2-2 0-15,-1 2 1 0,-4 1 2 16,1 4 1-16,-5 1 2 0,-3 1-2 15,-3 4 0-15,-3 2-4 0,0 5 3 16,0 2-3-16,0 1 2 0,-6 4 1 16,3 2-2-16,-1 1 0 0,-1 7-1 15,1 3-1-15,0 4 0 0,4 7-1 16,-3-1-1-16,3 5-2 0,0-2-1 0,0 2-5 16,0 0 0-16,0 0 0 15,-3 2 3-15,0 12 3 0,0 9 1 0,2 5-1 16,1 3 1-16,1 1-1 0,8 1 1 15,4 2 3-15,0 1-1 0,4 1 1 16,-1-2-1-16,0-2-2 0,0-2 0 16,0-6-1-16,-3-2 2 0,1-3-2 15,-5-8 2-15,-3-5-1 0,-3-3 3 0,-3-4 0 16,0 0 5-16,4 0 4 0,3-8 0 16,-1-7-3-16,1-8-4 0,-5-6-1 15,-2-3-3-15,-3-6-3 0,-6-1 3 16,-5-2-4-16,-1 1 3 0,-2 3 0 15,-1 2 1-15,0 4 1 0,0 4-1 16,4 10 3-16,4 2-4 0,4 8 0 16,2 2-3-16,2-3-2 0,4 1-1 15,12-7 3-15,12-6 1 0,9-3 1 16,10-4 0-16,11-3 2 0,9-3-1 0,3 0 1 16,3-1-1-16,-9 2 0 0,-6 3 0 15,-9 2 0-15,-12 1-1 16,-11 3 2-16,-5 8-1 0,-12-2-2 0,-7 0 5 15,0 4-4-15,-3-2 3 0,-4 3 1 16,-3 2 0-16,1 5 0 0,-5-3-1 16,8 5-1-16,-4 3-1 0,-2 0-1 15,-1 1 0-15,-1 10-1 0,2 6 2 16,2 5 4-16,4 6-3 0,3 4 3 16,2 1-6-16,1 4 0 0,0-3 2 0,7 4-2 15,5-1 2-15,2-1-2 0,4-1 1 16,2-3-2-16,0-2 3 0,-1-5 0 15,4-3-1-15,0-6 1 0,-8-6 0 16,2-4 0-16,-7-4 4 0,-1-2 0 16,7-3 2-16,-5-9 1 0,2-7 0 15,-3-5-3-15,-2-6-2 0,-4 1 1 16,0-4-2-16,-1-1 0 0,-3 1-1 16,-3-1 0-16,-4 4-3 0,-6 1 1 0,0 3 0 15,-3 6 0-15,-4 4 1 0,-2 5 0 16,6 4-1-16,-2 5 1 0,0 2-3 15,8 0 1-15,-6 6 0 0,9 0 1 16,2 6-1-16,0 2 3 0,5 1-1 16,5 3 0-16,7-3 1 0,5-4-2 15,7-5 2-15,2-3 0 0,4-3 0 0,-1-15 2 16,3-6-2-16,-3-10 2 0,-3-6-3 16,-3-9-2-16,-4-6 2 15,-5-7-3-15,-4-6 7 0,-5-6 0 16,-4-4 0-16,-1 0 1 0,0-1-2 0,-7 4-5 15,-2 7 3-15,-2 7-3 0,0 11 4 16,1 12 4-16,4 13-2 0,1 11-5 16,3 6-1-16,2 7-4 0,0 16 1 15,9 15 9-15,1 17-3 0,10 13 3 16,1 10-2-16,3 10-3 0,2 8 1 0,3 8-3 16,1 4 5-16,-1 0-6 0,0 3-66 15,-3-2-178-15,-1-3-9 0</inkml:trace>
  <inkml:trace contextRef="#ctx0" brushRef="#br0" timeOffset="5331.4937">31141 9249 371 0,'0'0'56'0,"0"0"-5"16,-35-80-12-16,25 55-4 0,1 2-10 16,4 7-7-16,2 6-7 0,1 5-6 15,2 5-4-15,-1-1-5 0,1 1-7 0,0 0-1 16,0 0 0-16,0 3 3 0,0 15 6 16,0 11 4-16,4 11 4 15,-1 2-4-15,1 2 3 0,0 1-4 0,-1-2-1 16,0-1 2-16,2 0-3 0,1-7 2 15,1 0-1-15,1-7 1 0,1-3 0 16,-3-10 1-16,3-5 2 0,-2-5 3 16,3-5 2-16,6-1-1 0,6-16-1 15,5-8 0-15,2-3-3 0,0-6-1 0,0-1 4 16,-2 0-1-16,-1 2 1 16,-4 0 0-16,-3 1-5 0,-5 2-1 15,-2 3-4-15,-5 2 1 0,-1 8-2 16,-3 9 4-16,-2 3 1 0,-1 5-3 0,0-2-2 15,0 2-5-15,2 0 0 0,-2-2-2 16,0 2 11-16,0 5-1 0,0 11 8 16,0 9-5-16,0 7-2 0,0-3 1 15,0 0-2-15,0 1 2 0,0-2-2 16,0 2 2-16,5-3-2 0,1-1 2 0,0-5-1 16,3-5 1-16,-3-3 0 0,3-4 3 15,-1-4 1-15,2-5 1 0,10 0 0 16,2-10-1-16,7-7-1 0,-2-5-1 15,4-4 2-15,-1-3-2 0,1-3 0 16,-4-2-1-16,-3 1 1 0,-3-3-1 16,-8 1-5-16,-6 0 4 0,-3 1-5 15,-4 3 2-15,-4 3 2 0,-6 5-1 16,-5 4-2-16,-4 6-2 0,-2 6-5 16,-3 7-2-16,-1 0-8 0,-1 14-6 0,1 4-27 15,9 7-19-15,5 0-33 0,8 4-113 16</inkml:trace>
  <inkml:trace contextRef="#ctx0" brushRef="#br0" timeOffset="6956.6381">31984 9179 208 0,'0'0'36'0,"0"0"-11"0,0 0-13 16,0 0-1-16,0 0-12 0,0 0 1 16,0 0 1-16,0 0-8 0,0 0 1 15,0 0 0-15,-7-26 4 0,7 26 0 0,4 0 7 16,5 7-5-16,1 2 4 0,-1 4-4 16,5 2 3-16,-4 0-2 15,3-3 2-15,-4-3 3 0,1 0-3 16,1-1 11-16,-2-3-7 0,6 1 8 0,-6-3-2 15,3-2 2-15,7-1 1 0,-4 0 0 0,6-4 0 16,-5-4-6-16,0-3 3 16,-4-2-5-16,0-1-4 0,-3-2 6 15,-3 2-5-15,-2-2 2 0,-1 0 0 16,-1 0-7-16,-1-3-1 0,-1 1-1 0,0 0 0 16,-1-2-1-16,-6-3 3 0,1 8 0 15,-2 3-2-15,1 4 0 0,-1 2-1 16,-1 1-3-16,-1 5 0 0,-6 2 2 15,3 10 2-15,-6 8-1 0,4 3 1 16,1 2 0-16,5 5 1 0,2-2-5 16,2 1 13-16,2 1-4 0,3 0 4 0,0-1 3 15,0-2-8-15,8-5 1 16,-1-4-2-16,4-1 3 0,-4-7 4 16,6-2 4-16,1-5 3 0,5-3 3 0,6-3-5 15,-1-12-4-15,4-6-4 0,-1-7-3 16,1-5-4-16,-4-6 2 0,-2-6-3 15,-5 0 2-15,-2-5 1 0,-2-3-3 16,-3-2 0-16,0 2-2 0,-3 1-1 16,-1 5 0-16,-1 6 0 0,-3 8 3 15,0 10 4-15,-2 3 0 0,0 10 3 16,0 4-2-16,0 1-8 0,0 5-8 16,0-2 0-16,0 2-1 0,0 0 7 0,-4 11 6 15,-5 5 2-15,-2 11 0 0,2 0 2 16,3 5-1-16,0 3 0 0,1 4 2 15,1 1 2-15,1 1 0 0,-2-1-3 16,2-1 2-16,0-5-5 0,1 0 1 16,2-4 0-16,0-2 0 0,3-3 3 15,4-3-2-15,1-2 3 0,-3-8-1 0,3-1 0 16,-4-2 1-16,5-3 4 0,-4 0 0 16,4-2-1-16,1-1 1 15,2-2-3-15,4-1-2 0,0 0 0 16,3-2-2-16,1-4-1 0,-2-4 7 0,0-1-12 15,1 1 12-15,1-2-5 0,0 0-3 16,0 0 9-16,2 0-8 0,-3 1 0 16,-3 2 0-16,-5-2 1 0,-5 4-1 15,-3 2 1-15,0 3 0 0,-3-5 1 16,3 1 0-16,-3 0-2 0,1 1 0 0,-1 5-2 16,0-6-1-16,0 2-1 0,0-2-3 15,-5-2 0-15,-1 7 0 0,-7-2 2 16,-8 1 1-16,4 2-6 0,-6 3 9 15,6 4-7-15,1 5 9 0,1 1-1 16,2 2-9-16,-1 0 9 0,2 4-6 16,3 1 10-16,0 0-2 0,3 2 3 15,3-6-3-15,0 3-2 0,1-2 0 16,2-5 0-16,0 6 0 0,0-7 1 16,0 0 1-16,3 0 2 0,3-4 1 0,5 3 1 15,6-8 9-15,6-2-3 0,3-2-1 16,5-10 0-16,3-6-9 0,2-7-1 15,0-3-1-15,0-6-3 0,0-4 2 16,-3-6-4-16,-1-3 4 0,-1-5 1 16,-4-4-1-16,-2-3-2 0,-2-2-2 15,-6 2 0-15,-2 5-1 0,-5 2 0 0,0 6 0 16,-4 7-1-16,-2 4 4 16,-2 10 1-16,-2 6 3 0,0 7 2 15,0 6-2-15,0 1-8 0,0 5-7 0,0-2-2 16,-3 2 0-16,-6 9 12 0,-5 7 4 15,-4 8 4-15,2 8-1 0,2 3-1 16,-2 3 1-16,1 2-1 0,1 3 4 16,2 4-3-16,4 0 1 0,2 0-2 15,6-1 1-15,0-5-4 0,7-4 2 0,3-7-2 16,1-6 1-16,3-6 4 16,1-6 0-16,3-6 2 0,7-4 2 15,4-2 1-15,4-8-6 0,2-6 1 16,2-8-6-16,1-3 1 0,2-2-1 0,-1 0 0 15,1-1 4-15,-6 3 0 0,-3 2 2 16,-7 5 0-16,-11 6-5 0,-3 6-3 16,-7 3-3-16,-3 3-4 0,0 0-4 15,2 0-1-15,-1 9 3 0,0 7 7 16,-1 9 4-16,0 2 2 0,0 2 2 0,0 1-3 16,0 1 3-16,0-2-2 0,3-2 0 15,10-2 0-15,2-6 0 0,3-4 1 16,-4-4 6-16,3-6 4 0,-1-5 3 15,3 0-3-15,7-10-4 0,-1-3-3 16,2-6-38-16,-1-2 2 0,1-2-3 16,-2-3 1-16,-2 2 30 0,-3 3 3 0,-1 3-1 15,-3 2-3-15,-3 8 0 16,-6 1-3-16,-2 6-6 0,-1 1-1 16,2 9 0-16,4 10 3 0,-1 13 5 0,-7 11 4 15,-2 11 5-15,-1 8 4 0,-11 10 1 16,-2 7 2-16,-1 6 0 0,-3 0-2 15,2-3 0-15,-4-8-3 0,-2-5 1 16,1-11 2-16,-2-10 0 0,3-12 4 16,1-11 0-16,5-12 7 0,-2-9 2 15,-4-4 0-15,-3-17 30 0,-5-10-8 16,3-11-2-16,7-13-3 0,6-12-34 16,7-10-1-16,5-9-5 0,15-3-2 0,10-3-7 15,10 0-9-15,8 3-21 0,9 0-91 16,4 7-166-16</inkml:trace>
  <inkml:trace contextRef="#ctx0" brushRef="#br0" timeOffset="8418.2765">31696 10170 484 0,'0'0'38'0,"8"-85"-12"0,-5 62-5 16,-1 10-12-16,-1 8-9 0,-1 5-6 15,0-2-3-15,3 4 1 0,2 16 0 16,1 14 5-16,2 17 0 0,1 8 2 16,-5 8 0-16,1 5 3 0,-4 2 3 15,-1-1-3-15,0 0 3 0,-3 1-3 16,-4-2-3-16,-5-1 1 0,2-3-3 16,1-7 2-16,1-6-3 0,2-11 0 0,2-14-1 15,1-6-2-15,1-8-3 0,2-10 4 16,0 3 3-16,0-7 2 0,0 0 1 15,0 0-1-15,-3-14-4 0,-1-6-1 16,-4-10 0-16,-6-3 0 0,-3-2 2 16,-2-2 5-16,-2 2 7 0,-4 2 6 0,2 2 4 15,0 6-1-15,1 4 0 16,7 5-2-16,1 6-2 0,7 3-4 0,4 4-6 16,0 2-5-16,3 1-2 15,-1-1-1-15,1 1 2 0,11-2 2 0,9 1 2 16,11-1 1-16,4-3-1 0,5-1 1 15,3-3 0-15,2-1 2 0,-1-3-3 16,-1 0 1-16,-5-1 0 0,-5-1 0 16,-4 2 0-16,-3-3-2 0,-6 1 4 15,-7 4-3-15,-3 1-2 0,-3 3 4 0,-4 2-5 16,0 2 5-16,-3 3-1 16,0-2-1-16,0 2-2 0,0-2-2 15,0 1-1-15,0 1-2 0,0 0 7 16,-10 6-2-16,-1 11 5 0,-3 6-2 0,0 3-5 15,4 4 1-15,-1 0 0 0,5 3 0 16,1 2 1-16,4-1-1 0,1-2 0 16,0-3 1-16,3-3 0 0,3-4 1 15,1-8-1-15,0-2 2 0,-3-5 1 16,5-3 2-16,-2 0 1 0,6-4 2 0,7-4 3 16,1-7-7-16,5-7 3 0,-2-4 1 15,-1-2-6-15,-5-1 4 0,-4 0-5 16,-4-3 0-16,-4 1 0 0,-3 0-1 15,-1 1 2-15,-2 6-2 0,0 2 2 16,0 6-1-16,0 6 0 0,0-6-1 16,0 6 0-16,4-3-3 0,0-2 2 15,3 5-2-15,1-1 3 0,1 3-1 16,2 0 0-16,1 4 1 0,6 0-1 16,0 0 1-16,5 8-1 0,-3 2 1 0,-1 4-1 15,0-1 0-15,-2 6 1 0,-1-1 0 16,-3 5-1-16,-3-1 0 0,-4 4-1 15,-3 0 2-15,-3 0-1 0,0 0 2 16,0 0 0-16,-3-4 1 0,0-7 0 16,0-4 0-16,3-7 0 0,0-4 3 0,0 0 1 15,0 0 2-15,0 0-2 16,0 0-1-16,0 0-2 0,0-1-4 16,0-11 0-16,6-3 0 0,3-7 0 15,5 4 0-15,-1 0 1 0,1 0 0 0,-1 0 2 16,-1-1-2-16,2 1 1 0,-3 1 0 15,1 0 0-15,-4 4 0 0,-1 0 1 16,-1-1-1-16,-2 6 1 0,3-7 1 16,-4 7-1-16,-1 4 0 0,1 1 1 15,-3 3-2-15,0-2 0 0,0 2 0 0,0 0-4 16,1-3-1-16,-1 3-1 16,0 0 3-16,-10 0 1 0,-7 5 2 15,-3 7 0-15,2 3 0 0,1 3-1 16,2 2 1-16,2 3-3 0,5-1 3 0,3 5-3 15,4-4 0-15,1 0 0 0,6 0 1 16,4-6 1-16,7-5 2 0,3-8 1 16,2-4-2-16,5-8 1 0,1-13-2 15,2-4 1-15,-1-7 4 0,0-6 1 16,0-4 1-16,-2-4-5 0,-1-4-2 0,-4-3-2 16,-2-3 1-16,-5-2 4 0,-2-1-5 15,-6 2 2-15,-2 2-1 0,-4 4 1 16,-1 9 1-16,0 9 2 15,0 11 0-15,-3 11 1 0,3 6-6 0,0 5-3 16,-6 0 0-16,-3 8-2 0,-6 14 5 16,-3 14 3-16,-2 15 1 0,3 11-1 15,1 5 2-15,2 1 2 0,2-1-1 16,4-8 1-16,3-6-2 0,2-8-2 16,3-8 0-16,0-12-1 0,0-7 2 0,3-8 3 15,4-7 3-15,6-3-1 0,7-8-1 16,9-17-3-16,4-9-3 0,2-7-4 15,0-6 3-15,1-1-3 16,0-4 2-16,-1 2 5 0,-3 5-4 0,-2 3 6 16,-7 11-3-16,0 10-2 0,-1 11-3 0,2 10-4 15,11 17-2-15,15 13-18 16,22 13-143-16,26 2-99 0</inkml:trace>
  <inkml:trace contextRef="#ctx0" brushRef="#br0" timeOffset="9668.6698">13032 16744 22 0,'0'0'-4'0,"0"0"-3"0,0 0-4 0</inkml:trace>
  <inkml:trace contextRef="#ctx0" brushRef="#br0" timeOffset="10618.6867">13095 17140 3 0,'0'0'7'0,"0"0"3"0,0 0 4 16,0 0 1-16,0 0 0 0,0 0-1 0,0 0-5 15,0 0-4-15,0 0-3 0,0 0-1 16,77 25-1-16,-67-22 0 0,3-3-1 15,0 0 1-15,0 0-1 0,6 1 1 16,-2 0 0-16,8 1 0 0,-2 1 0 16,0-3 0-16,3 2 0 0,0-1-1 15,5 1 1-15,-1-1 0 0,7-1 1 16,2 0-1-16,5 0 0 0,5 0 0 16,4 0 0-16,3 0 0 0,4 0 0 15,3-1 0-15,1-1 1 0,1 1-1 0,-1-1 0 16,6-1 0-16,-2 1 0 0,4 0 0 15,3 2 3-15,7 0-3 0,4-3 2 16,7 0-4-16,2 1 2 0,3-3 2 16,2 1-2-16,4-1 2 0,6-1-2 15,1 2-1-15,2 1 1 0,4-4 0 0,0 6 1 16,0-4-1-16,-2 3 0 0,-1 0-1 16,-3 1 0-16,-2 1 1 0,-1-2-2 15,2 2 2-15,3 0 0 16,1 0 0-16,3 0 0 0,5 0-2 0,2 0 2 15,6 0 0-15,0 0 0 0,2 0 0 16,1-3 0-16,3 3 0 0,0 0-1 16,1 0 2-16,-1 0-1 0,1 0-1 15,-2 0 1-15,-2 0-1 0,-2 3 1 16,-2 0 1-16,-3 1-1 0,0 1 0 0,1 0 0 16,5 1-1-16,4-2 0 0,4 1 2 15,5-2-1-15,2 1 0 0,3-1 0 16,2 0 0-16,4-1 0 0,1 0 1 15,-1-1 0-15,1 4 1 0,0-5 0 16,-3 2 0-16,1 3 1 0,-3-3-2 16,-2 1 0-16,-1 0 1 0,2 1-2 15,-4-1 2-15,7-1-1 0,0 1-1 16,3 1 0-16,1-1 1 0,1 0 0 16,1 0 0-16,0 4-1 0,2-5 3 0,3 0-2 15,0 1 0-15,-2 2 0 16,2 1 17-16,-3 1-18 0,-3 0 19 0,-3-2-19 15,-1 2 3-15,-3-4-1 0,-2 0 1 16,-1-1-1-16,-3 0-1 0,-1-1 0 16,-2-1 1-16,0 2-2 0,-4-2 4 15,0 0-6-15,-3 0 2 0,-3 0 1 16,-2 0 0-16,-2-5 3 0,-3 3-2 16,0-3 1-16,-5 3-20 0,-2-7 19 15,-8 3-19-15,-2 0 20 0,-7-1-2 0,-1 2 1 16,-4-1 2-16,-6 2-3 0,-5-3 2 15,-7 1 0-15,-6-4-1 0,-3 1 2 16,-3 1 0-16,-1-4-2 0,0 0 0 16,-4 1 2-16,-3-4-1 0,-3 0 5 15,-5-2 1-15,-6-1 3 0,-6-1 3 0,-6 0 4 16,-4-2 0-16,-4-2 2 16,-4-1-1-16,-3-2-3 0,-1-1 1 0,-2-2-3 15,0-1-2-15,-1 3 1 16,-3 2-1-16,-2 7-4 0,-3 3-1 0,-2 5-4 15,-3 7-17-15,2-1-14 0,-3 4-15 0,4 12-58 16,-2 4-112-16</inkml:trace>
  <inkml:trace contextRef="#ctx0" brushRef="#br0" timeOffset="12078.1078">6555 12676 104 0,'0'0'15'0,"0"0"1"0,0 0-4 16,0 0 2-16,0 0-7 0,0 0 1 16,0 0-5-16,0 0-8 0,0 0-4 15,0 0-2-15,-6-64 2 0,6 63 5 16,1 1 6-16,8 3-3 0,8 7 3 0,2 6-3 16,0 2 0-16,-3 3 0 0,4 2-2 15,0 4 2-15,-4 3-1 0,0 2-1 16,0 5 0-16,0 2 2 15,-3 2-1-15,4 2 1 0,-1-1 1 0,0 4 0 16,3-1-1-16,4 1 2 0,-1-1 2 16,0 1-2-16,4-1 2 0,0 3-5 15,4-1 1-15,2 0 0 0,1 3-1 16,7 3 1-16,-2 0 0 0,4 2 1 16,4-2-1-16,2 0 1 0,1-2 0 0,2-1 1 15,5 0 3-15,-1 1-4 0,3-1 2 16,1 3-3-16,3 1-2 0,-1 3 5 15,1 2-5-15,-4 2 2 0,3-2 0 16,-5 2 1-16,6-3-1 0,2 0 2 16,1 0 1-16,9 0-2 0,4-1 1 0,2 4-5 15,2-2 1-15,6 2 1 16,-1 0-2-16,4 0 5 0,-1-3-3 16,5-3 2-16,-1 0 1 0,0-2-1 15,0 0 3-15,-4 2-5 0,-5 1 0 0,2 4 0 16,0 0-2-16,-2 0 1 0,3 3 0 15,2-2 2-15,-3-1-3 0,2-3 4 16,1-3 4-16,4 2-6 0,3-1 2 16,1 0-4-16,0 2-3 0,1 1 2 15,-1 3-2-15,2 0 2 0,1-1-2 0,2-2 2 16,0 0-2-16,-1-3 2 0,1 0 4 16,0 0-7-16,-1-1 6 0,4 1-7 15,2-1 2-15,1 0-1 16,2 4-2-16</inkml:trace>
  <inkml:trace contextRef="#ctx0" brushRef="#br0" timeOffset="13092.1042">30355 14945 1 0,'135'-45'4'0,"-8"-1"0"16,-7 2 1-16,-7 3-1 0,-7 2 3 0,-8 1 1 16,-2 1 0-16,-10 2 1 15,-5 2-6-15,-8 1 0 0,-8 0-3 16,-7 3-1-16,-7 1 1 0,-5 2 1 16,-5 0 0-16,-6 2 2 0,-6-1 1 0,-5 3 2 15,-6 0 0-15,-5 3 3 0,-5 3-1 16,-3 1-1-16,-4 5 1 0,-1-3 1 15,0-2-2-15,-1 0 1 0,-4 1-2 16,-3 4-2-16,-4 2-4 0,-2-1-4 16,-8 0-2-16,-4 5-2 0,-7-1-3 15,-6 4-2-15,-7-1 0 0,-4 2 1 16,-3-2 4-16,-3 2 3 0,-2 0-1 16,-2 0 0-16,1-1 1 0,4 1 1 15,4 0 4-15,12 0 1 0,13 0-2 0,11 0-9 16,10 0-2-16,5 0 0 0,5 6 5 15,13 4 7-15,10 4 1 0,11-2 3 16,8 1-2-16,10-3 4 0,5 2-1 16,4 1-1-16,5-1-1 0,7 1-3 15,4-1 1-15,4 3 2 0,7 3 3 0,-1 1 7 16,-1 4-6-16,-4 3 5 0,-11 4-5 16,-11 3-7-16,-13 7 7 0,-18 7 0 15,-22 9 11-15,-19 12 2 16,-38 14-2-16,-35 15-7 0,-30 17-16 0,-33 11-33 15</inkml:trace>
  <inkml:trace contextRef="#ctx0" brushRef="#br0" timeOffset="44585.8425">17799 8652 44 0,'-23'5'22'0,"0"-1"-4"16,-2 4-5-16,-1-1-3 0,2 4 1 16,1 1-4-16,2 2 0 0,1 4 0 15,3 3-1-15,2 4 3 0,1 6 0 16,2 3 3-16,2 3-3 0,0 2 1 0,3-1-4 16,3-1-1-16,-1 0-1 0,2 0 3 15,2-3 2-15,1 0 1 16,0 0 3-16,0 2 7 0,6-2 4 0,7 1 3 15,5 1 2-15,7-3-10 0,4 0-3 16,6-1-5-16,2-2-3 0,4-1-2 16,-1-3 1-16,1-5-1 0,-1-1 0 15,-1-5-1-15,0-4 2 0,2-6 1 16,-2-3 1-16,1-2-2 0,-1-6 1 0,1-6-2 16,-4-3 0-16,0-4 0 0,-3-3 0 15,0-3 0-15,-2-3-3 0,0 1 2 16,-2-4-3-16,0-1 0 0,-3 0 0 15,-4-1 0-15,-2-1-2 0,-2 0-3 16,-1-1 2-16,-1 0-3 0,-5 1 4 0,0 3 0 16,-2 2 0-16,-3 3 0 15,-1 2 1-15,-2 7 0 0,-2 0-1 16,1 5 1-16,-2 0 0 0,1-2 0 16,-1 8 0-16,0-8-1 0,0 9 1 0,0-2 0 15,0 1-1-15,0 6 1 0,0-1-1 16,0 1 1-16,0-2-1 15,0 1 0-15,0-1 0 0,0 1-1 16,0-1 0-16,0 1-2 0,0-1-1 0,0 0-1 16,0 1 1-16,0 1 0 0,0 0 2 15,0 0 0-15,-6 9 1 0,-3 7 1 16,-6 3-1-16,0 2 1 0,-4-1 0 0,1 0 0 16,-1 0 1-16,0-4-1 15,4-5 1-15,3-2 1 0,4-3 1 0,5-4 2 16,0 1 5-16,3-3 5 0,-1 0-2 15,1 0-1-15,0 0-3 0,0-3-6 16,1-14 0-16,10-6-2 0,7-9-1 16,7 2 1-16,4-2 0 0,3 2 0 15,1 1-1-15,-1 4 0 0,-3 7-1 0,-9 8 0 16,-1 3-2-16,-3 7-2 0,-3 0 0 16,1 13-4-16,-2 8-6 15,-7 9-14-15,-3 11-16 0,-5 8-30 16,-16 9-35-16,-8 3-110 0</inkml:trace>
  <inkml:trace contextRef="#ctx0" brushRef="#br0" timeOffset="45236.9521">17565 10908 312 0,'0'0'52'0,"0"0"-6"0,0 0-11 16,0 0-11-16,0 0-6 0,-16-91-3 0,28 63 0 15,5-1-3-15,5-1-1 16,8-2-4-16,8-1-1 0,5-2-2 16,6 1-4-16,2-4 2 0,4 4-4 15,0 0 3-15,0 2 2 0,-3 3-3 0,0 4 1 16,-6 3-1-16,-4 5 1 0,-7 6-1 15,-3 4-1-15,-5 7 0 0,-1 0 1 16,-2 7 0-16,0 4-2 0,0 6 2 16,-2 3-1-16,0 3 0 0,-5 1 1 15,0 2 1-15,-2-2 2 0,-1 2-2 0,-5-2 2 16,-3-7-3-16,-2-2 2 0,-1-5-2 16,-1-5-2-16,-1-1 2 15,-1-4 0-15,0 0 2 0,0 0 2 16,0 1-1-16,3 1 0 0,-3-1 0 0,0 0-2 15,0-1 3-15,0 0-2 0,-6-5 1 16,0-12-5-16,0-6 4 0,5-4-5 16,1-4 2-16,3 0 2 0,4-1-2 15,3 1 2-15,-1 4-1 0,0 3 1 16,-3 9-2-16,3 1 1 0,0 3-2 0,-1 5 0 16,-3 0 0-16,7 4 0 0,-1 2 0 15,7 5 0-15,1 6 1 0,-7 5-2 16,-6 6-1-16,-6 5-13 0,0 3-15 15,-14 3-36-15,-2 1-62 0,-1-1-111 16</inkml:trace>
  <inkml:trace contextRef="#ctx0" brushRef="#br0" timeOffset="45982.5571">20937 8857 255 0,'0'0'12'15,"0"0"-7"-15,0 0-6 0,0 0-1 16,0 0 4-16,0 0 1 0,0 0 4 15,-1 89 0-15,2-45 2 0,4 4 0 16,0 2 6-16,3 1 0 0,5 2 1 16,0-1-4-16,2-1-4 0,3-1-1 15,-1-5 2-15,3 0 2 0,-1-5 1 16,1-4 0-16,3-4-1 0,0-8 2 0,2-6 2 16,6-7 4-16,4-10 2 0,6-2-4 15,6-16-3-15,0-8-4 16,3-7-2-16,-1-5-5 0,-1-4 1 0,-1-1-1 15,0-2-1-15,-3 0 0 0,-5-2-4 16,-4 2 2-16,-6 3-2 0,-6 0 2 0,-4 5 1 16,-8 4 0-16,-5 9 0 15,-4 2 0-15,-2 3 1 0,0 6-2 16,0 1 0-16,-2 7-2 0,2 4 0 16,-1-2-2-16,1 2-1 0,-2 0-2 0,1-2 2 15,-1 2 0-15,2 0 1 0,-1 0 2 16,1 0 0-16,0 0 1 0,0 2-1 15,0 8 1-15,1 4 1 0,5 1 0 16,3-1 0-16,2-2 0 0,-2-4-1 16,0-1 1-16,-1-1 0 0,-3-3 0 15,-1 0 0-15,-4-3-1 0,0 0 1 16,0 0 0-16,0 7 0 0,-9 4 1 16,-14 3 0-16,-8 4 0 0,-9-1 1 15,0-3-2-15,2-3 1 0,11-4 2 0,11-4 2 16,9-1 0-16,7-2 0 0,-1 0-4 15,1 0-21-15,0-4-56 0,14-7-169 16</inkml:trace>
  <inkml:trace contextRef="#ctx0" brushRef="#br0" timeOffset="46154.1501">20743 10885 427 0,'0'0'-11'16,"51"-84"-11"-16,-16 29-14 0,8-5-17 15,2-2-58-15,3 1-83 0</inkml:trace>
  <inkml:trace contextRef="#ctx0" brushRef="#br0" timeOffset="49151.139">30596 9708 7 0,'0'0'9'15,"134"0"-2"-15,-67 0-1 0,-4 0 1 0,2 0 0 16,-2 0 3-16,0 0-1 0,1 0-1 15,1 0 4-15,3 2-2 0,0 1-3 16,-2 2-1-16,1-1-6 0,-3 0 0 16,-4-1-1-16,1 2 1 0,-3-2 0 15,1 0 1-15,-1 0 6 0,1 0-6 0,2 0 9 16,-2 1-3-16,-1-1-5 0,0-1 7 16,-2 1-8-16,4-1 1 0,-4 1 1 15,0-1 1-15,-2-1 1 16,-9-1 1-16,-6 2 1 0,-7-2 11 0,-9 0-9 15,-12 0 9-15,1 0-10 0,-6 0-2 16,0 0-3-16,-1 0-1 0,-5 0-2 16,0 0 0-16,0 0-7 0,2 0-18 15,0 0-33-15,-2 0-43 0</inkml:trace>
  <inkml:trace contextRef="#ctx0" brushRef="#br0" timeOffset="49443.1446">27546 10092 194 0,'0'0'-18'0,"0"0"-13"0,0 0-6 0,0 0 4 15,0 0 9-15,0 0 11 0,0 0 10 16,82-55 3-16,-53 47 2 16,6-3 3-16,4 1-3 0,10 2-3 15,7-2-5-15,8 2-15 0</inkml:trace>
  <inkml:trace contextRef="#ctx0" brushRef="#br0" timeOffset="49690.9713">32438 10126 10 0,'101'24'9'15,"-6"0"-2"-15,-2 2-9 0,1 2 1 16,3-3-4-16,4 1 1 0,8-2-1 0,4 1 0 16,5-3 5-16,1 0-1 0,-7-2-1 15</inkml:trace>
  <inkml:trace contextRef="#ctx0" brushRef="#br0" timeOffset="107639.5191">12799 10611 244 0,'0'0'51'0,"0"0"-8"0,0 0-23 0,0 0-15 16,0 0-22-16,0 0-8 0,0 0 2 15,0 0 9-15,0 0 15 0,0-45 5 16,43 50 0-16,12 4-4 0,15 0 0 16,10 3 2-16,11-3-2 0,9 0 0 15,9 0-2-15,8-6 1 0,6 1-2 0,1-4 0 16,-2 0-2-16,-4 0 1 0,-5 0 0 15,-6-4 1-15,-8-2 0 0,-11 0-1 16,-10-2 2-16,-15 0 0 16,-9-2 0-16,-12 0 5 0,-12 0-1 0,-7-3 5 15,-10-1 0-15,-4 4 2 0,-3-4 0 16,-5-4 0-16,-1 6-2 0,0-9-3 16,0 2-4-16,0 1-1 0,-7-5-2 15,1 4 2-15,-1 2-2 0,1 4 0 16,0 1-1-16,1 5-5 0,-1-2-1 0,0 1-4 15,3 5-2-15,0 0-4 0,3 3-5 16,-1-1-9-16,1 1-1 0,-2 0 4 16,-1 0 7-16,2 4 15 0,-2 8 3 15,3 5 2-15,0 1 2 0,12 5 0 16,2-2 0-16,8 1 0 0,7-1 1 0,7-2-1 16,9 3 1-16,3-2 0 15,5-1 1-15,2-1-1 0,0 1 1 16,-4-4 0-16,-5 1-1 0,-10 0-1 15,-10-1-2-15,-14 2-1 0,-12 3 0 0,-25 0 3 16,-24 6 0-16,-23 5-1 0,-21 4-3 16,-11 3-9-16,-6 3-24 0,1-2-60 15</inkml:trace>
  <inkml:trace contextRef="#ctx0" brushRef="#br0" timeOffset="108507.2875">22409 11033 165 0,'0'0'27'0,"0"0"-5"15,0-112-2-15,-7 71-5 0,-1 2-3 16,-1 1 1-16,-3 3 2 0,4 4 1 16,0 6-2-16,2 6-6 0,3 11-5 15,2 3-6-15,1 5-14 0,0-4-1 16,7 2 1-16,12 1 4 0,14 1 13 16,12 0 2-16,12 8-1 0,11 4-1 15,6 3 2-15,4 3-2 0,-5 4 0 16,-6-1-2-16,-17 2-6 0,-12-1-3 0,-16-7-3 15,-21 2 4-15,-18-1 7 0,-41 5 5 16,-36 11 2-16,-31 4-5 0,-21 6-34 16,-4 3-55-16</inkml:trace>
  <inkml:trace contextRef="#ctx0" brushRef="#br0" timeOffset="109146.0626">28810 10914 136 0,'120'-23'11'0,"0"3"-3"15,-5 2-3-15,-5 4 0 0,-10 1-4 16,-13 1 0-16,-16-1 1 0,-15 1 4 16,-15-2 12-16,-12 1 5 0,-12 2 2 15,-10-4-2-15,-3 4-10 0,-4-2-6 16,0-6 0-16,0 7-1 0,-4-4-2 15,1 8 2-15,0 4-6 0,2 1-5 0,1 3-4 16,0 0 0-16,10 16 3 0,12 14 3 16,1 20 2-16,-1 19-11 0,-22 24-93 15</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15T09:38:38.591"/>
    </inkml:context>
    <inkml:brush xml:id="br0">
      <inkml:brushProperty name="width" value="0.05292" units="cm"/>
      <inkml:brushProperty name="height" value="0.05292" units="cm"/>
      <inkml:brushProperty name="color" value="#FF0000"/>
    </inkml:brush>
  </inkml:definitions>
  <inkml:trace contextRef="#ctx0" brushRef="#br0">33139 6416 101 0,'0'0'25'16,"0"0"4"-16,0 0 2 0,0 0 4 15,0 0 3-15,0 0-2 0,0 0-1 16,0 0-5-16,0 0-1 0,23-9-6 16,-21 8-3-16,-1-1-5 0,1 0-5 15,-1 1-1-15,1-1 0 0,-2 1-1 16,0-1 0-16,1 1-1 0,-1-1-2 15,0-4-3-15,0 1-1 0,-3-2-1 0,-9-2 0 16,-5 4 0-16,-9 1 0 0,-3 1 0 16,-4 1 3-16,-3-1-1 0,-5 0 1 15,-5-3 0-15,-2 0 2 16,-5-1-2-16,-5-3 2 0,-1 3-6 0,-3-3 2 16,-1 5 2-16,-2-1 0 0,3 1 5 15,3 2-1-15,4 0-1 0,7 2-1 16,5-1 1-16,8 0 0 0,11 2-2 15,3 0 0-15,8 0-1 0,8 0-2 16,-1 0 0-16,6 0 0 0,-2 0 0 0,2 0 1 16,-1 0 1-16,-1 0 1 0,1 0 0 15,-1 0 4-15,1 0 0 0,-1 0 2 16,0 0-1-16,0 0-1 0,1 0-4 16,0 0 0-16,-1-1-1 0,1-1 1 15,-1 1-3-15,1-1 1 0,-1-4-1 16,1 0-1-16,1-3 1 0,0-5-2 15,6 4 2-15,8-5-1 0,2 1-1 16,4 0 1-16,5 1 0 0,-1-1-1 16,7-2 2-16,3 3-2 0,2-1-1 0,4 2 1 15,2 0 1-15,-2 3 0 0,-4 0 0 16,-4 0 7-16,-8 1-6 0,-7 2 5 16,-3 0-1-16,-4 2-4 0,-1-3 5 15,1 3-5-15,-3-2 0 0,2 0 0 16,-6 3 0-16,1 1 0 0,-4 2 1 0,0-2-2 15,0 2 0-15,2-1 1 0,-1 0-2 16,2-1-1-16,-2 1-2 0,0 1-1 16,-1-2-1-16,0 2 2 15,0 0 1-15,-1 0 3 0,-13 0-6 0,-5 6 6 16,-7 5-7-16,-6-1 0 0,-5 4 7 16,-7 1-6-16,-2 2 6 0,-5 2 0 15,2 1 0-15,3 3 0 0,0 1 0 16,5 2 0-16,3 0-1 0,5 0 1 15,4 0-1-15,5-1 1 0,3 0-1 0,5-3 0 16,2 0 0-16,7-7 1 0,1 0-1 16,3-4 1-16,2-7 0 0,-1 3 1 15,2-2 0-15,0 1 0 0,0 1 0 16,0-2 0-16,0-5 1 0,0 0-1 16,0 5 2-16,0 0-2 0,6 2 0 15,4 6 0-15,4-3-1 0,5 5 2 16,7 0-1-16,6 5 0 0,6 1 4 15,5 5-2-15,4 1 0 0,5 4-2 16,4 1-2-16,2 0 1 0,-1 0-1 0,-3-2 7 16,-6-1 0-16,-11-4-1 0,-6-3 1 15,-7-2-5-15,-6-4 0 16,-5-5 2-16,-7-5 1 0,-2-3 1 0,-4-3 5 16,0 0 1-16,0 0 1 0,1 0 1 15,1 2-4-15,-1-2-4 0,1 0-6 16,-1 0-10-16,-1 1-20 0,4 5-21 15,-2 2-50-15,-2 2-148 0,1 1-23 16</inkml:trace>
  <inkml:trace contextRef="#ctx0" brushRef="#br0" timeOffset="26335.12">33170 6125 95 0,'0'0'23'15,"0"0"-9"-15,0 0-4 0,0 0-3 16,0 0-4-16,0 0 2 0,0 0-4 0,0 0 1 16,0 0-2-16,0-16-2 0,0 16 4 15,0-1 0-15,0 1 1 0,0-2-1 16,-5-1 0-16,1 0-2 0,-7-1 1 16,0 1 2-16,-2-1-2 0,0 1 0 15,-1 2 0-15,-8 0 0 0,9 1 1 0,-9 0-1 16,8 0-1-16,1 0 1 0,-2 0-1 15,0 0 1-15,-6 0 0 16,8 0-1-16,-8 0 1 0,2 0 1 0,4-2-2 16,-6 2 0-16,2-1 1 0,5 1-1 15,-6 0 0-15,8 0 1 0,-1 0-1 16,1 0 1-16,-2 0-1 0,0 0 1 16,0 0 1-16,1 0-2 0,-1 0 1 15,1 0-1-15,0 0 1 0,0 0 0 16,1 0 0-16,-1 0-1 0,7 0 2 0,-4 0-8 15,6 0 9-15,-8-2-8 0,-2-3 9 16,4 2-2-16,-6 0-6 0,-3-1 5 16,-2 1-8-16,-7-2 8 0,-4 2-2 15,-4 2-2-15,0-2-4 0,-3 1-2 16,2-1 2-16,4 2 1 0,3-3 3 16,10 3 3-16,-1 1 0 0,2-2 0 15,7 2 0-15,-7 0 0 0,0 0 0 16,7 0 0-16,-9 0 0 0,2 0 0 15,-2 0-4-15,-6 0 4 0,1 0-5 0,-1 2 5 16,-1-1 1-16,1 1 0 0,0 0-1 16,0-1-5-16,8-1 5 0,-1 2-6 15,9-2 6-15,-1 1 0 0,-1-1-1 16,7 0 1-16,-4 2 0 0,5-1 0 16,-1-1-2-16,1 2 2 0,-1-2 2 15,0 0-2-15,-6 0 0 0,0 0 0 16,-1 0 0-16,-9 0 0 0,1 0 0 15,-5-2 1-15,2-1-1 0,6 2 2 16,0 1-2-16,7-2 0 0,-1 2 0 0,-2 0-3 16,1 0-1-16,-6 0-1 0,7 0 0 15,-6 0 3-15,6 0 0 0,-2 0 1 16,-5 2 0-16,4-2 1 0,-5 1-1 16,-2-1 1-16,-1 0 0 0,-9 0 0 15,3 0-3-15,-2 0 5 0,0 0-6 0,1 0 1 16,1 0 4-16,0 0-5 0,10 0 3 15,-1 0 1-15,0 0 0 0,7 0 1 16,-9 0-1-16,3 0 1 16,6 0-2-16,-7 0 2 0,-2 0-1 0,1 2 0 15,-10-2 2-15,-1 0-1 0,-1 0 0 16,-2 0 0-16,-2 0 0 0,-2 0 0 16,0 0 1-16,3 0-2 0,1 0-3 15,0 0 2-15,3 0-4 0,2 0 1 16,-2-2 0-16,0-1-3 0,-1 2 5 0,-3-3-2 15,0 1 4-15,-3 1 0 0,-2-1 0 16,-4-1 0-16,-1 1 0 0,-4 0-1 16,-2 0-2-16,-1 1 2 0,-2-3-2 15,-1 2 0-15,1-3 2 0,3 1 3 16,1-1 6-16,8 1 0 0,1 1 3 0,6 1-3 16,3 0-3-16,1 1-3 15,1 2-2-15,1 0 1 0,0 0-1 0,-4 0 0 16,0 0 0-16,-3 0 1 15,-3 0-1-15,1 0 2 0,-2 0-4 0,0 0 2 16,-1 0 0-16,1 0 0 0,1 0 2 16,1 0-2-16,0 0 1 0,-2 0-1 15,1 0-1-15,1 0 2 0,-1 0-2 16,0 2-1-16,1 1 2 0,0-1-1 16,-1-1-2-16,1 1 1 0,-4-1 1 0,0-1 0 15,1 0 3-15,-1 1-3 16,-2-1 1-16,2 0-1 0,-2 0 0 15,1 0 1-15,-2 0-1 0,3 0 1 16,-5 0 0-16,3 0 0 0,0 0 2 0,-1 0-2 16,3-2 0-16,-2 0 1 0,0-1-1 15,0 1 0-15,-1 1 1 0,-2-1 1 16,2 2-1-16,0-2 0 0,1 1 0 16,-1 1 0-16,2-1 1 0,1 1-1 15,-1 0 1-15,2 0-2 0,-2 0-1 0,0 0 1 16,-2 0 0-16,3 0 0 0,-2 0 0 15,4 0 0-15,1 2 0 16,2 2 0-16,-1-3 0 0,2 3 0 16,-1-1 0-16,-1-2 0 0,-1 0-1 0,0-1 1 15,1 2 1-15,2-2-1 0,-1 0 0 16,5 0 0-16,4 0 0 0,9 0 0 16,0 0 1-16,6 0 0 0,0 0 1 15,2 0 2-15,5 0 2 0,-4-2 4 16,6 1-1-16,1 0-2 0,0 1-2 0,-3-2-3 15,2 2-2-15,-1-1-2 0,-4-1 2 16,4 2 0-16,-5 0 0 0,1-2 2 16,4 2-1-16,1 0 1 0,5 0 0 15,-2-1 3-15,2 1 1 0,-2 0 1 16,1-2-1-16,0 2-1 0,-1 0-3 16,1-2-2-16,-1 2-3 0,-4-1-11 0,0 1-18 15,2-1-38-15</inkml:trace>
  <inkml:trace contextRef="#ctx0" brushRef="#br0" timeOffset="41375.18">27751 6076 0 0,'0'0'0'0,"0"0"1"16,0 0-1-16,0 0 2 15,0 0 0-15,-86 13 2 0,75-11 1 16,5-2 1-16,-5 2 2 0,5-2-1 0,0 0 0 16,-7 0 1-16,6 0-1 0,-6 0-2 15,-7 0 0-15,1 0-4 0,-6 1 0 16,1 1 0-16,1-1-1 0,1 2 2 16,3-1-2-16,2-1 1 0,5-1-1 15,1 0 2-15,-4 2 1 0,4-2-1 0,-4 0 2 16,4 0-2-16,-2 0 1 0,-2 1-1 15,-5-1 1-15,3 0 0 0,-9 2 0 16,1-2 1-16,-1 0-3 0,1 0 1 16,-4 0 1-16,2 0-2 0,0 0 1 15,1 0-1-15,5 0 2 0,2 0 0 16,7 0 1-16,-2 0 0 0,3 0 0 16,4 0-4-16,-6 0 1 0,7 0 2 15,-8 0-2-15,2 0 1 0,-1 0 1 16,3 0 0-16,-5-2 0 0,-5 2-1 0,-3 0-1 15,-6 0 2-15,2 0-2 0,-4 0 1 16,-1 0-1-16,-1 0 2 0,-3 0-1 16,-2 0 0-16,-2 0-2 0,-2 0 1 15,1 0-4-15,4 0 5 0,-1 0-2 16,2 0 1-16,3 0 2 0,0-1-1 0,-1-2 2 16,1 0 1-16,1 1-2 0,0 2 2 15,2 0-1-15,0 0-2 16,-1 0-1-16,1 3-1 0,-1 0-1 15,1 2 2-15,1-4-1 0,0 3 1 0,2-3 1 16,-2 1 0-16,2-1 0 0,2-1 1 16,-1 1-2-16,0-1 0 0,1 0-1 15,-1 2 0-15,0-1 1 0,1 1-1 16,-1 0 1-16,2 1-1 0,5-2-1 16,2 2 2-16,4-1-1 0,1-1 0 0,0 0 3 15,0 1-2-15,0 1 1 16,-1-1-1-16,1-1 2 0,1 2-2 15,-5 0 1-15,6-1 0 0,-9 1-2 16,3 0 2-16,3-1-2 0,-6-1 2 0,1 1-1 16,4-2 1-16,-7 1 0 0,1-1-1 15,8 0 3-15,-7 0-3 0,8 0 1 16,0 0-1-16,-1 2 1 0,6-2 0 16,-5 0 1-16,5 0 1 0,-6 0 0 15,0 0-2-15,-1 0 0 0,-6-2-1 0,6 1 1 16,-8-1-2-16,3 2 0 0,-2 0 0 15,-6 0-2-15,1 0 4 0,1 0-2 16,-2 0 0-16,0 0 1 16,1 0-1-16,2 2 0 0,-2-2 0 0,1 0 1 15,-2 1 0-15,2-1-1 0,-1 0 0 16,-1 0 0-16,0 2 0 0,0-2 1 16,0 1-1-16,0 0 0 0,0 1 0 15,1-1 0-15,-3 1 0 0,1 0 1 16,-3-1-1-16,-1 1 0 0,-2-1 2 0,1 1-2 15,-1-1 2-15,1-1-1 16,0 2 0-16,0-1 1 0,1-1-2 0,-1 0 1 16,-1 2-1-16,0-2 1 15,-2 0-1-15,0 0-2 0,-1 1 3 0,-2-1-2 16,-1 2 2-16,2-2 0 0,-2 0-1 0,-1 0 1 16,0 0-1-16,0 0 0 15,-1 0 0-15,1 0 1 0,-1 0-1 16,2-2 0-16,-2-1 0 0,0 2-1 15,-1 1 1-15,0 0 1 0,-2 0 0 0,2-2-1 16,-2 2 0-16,2-1-1 0,-2-1 1 16,2 2 1-16,-1-1-1 15,0 1 2-15,-1 0-1 0,0 0 0 0,0 0-1 16,2 0 0-16,-3 0 0 0,2 0-1 16,-2 1 1-16,2 1-1 0,-1-2 2 0,-1 0-1 15,0 0 1-15,-1 0-2 16,0 0 2-16,-2 0-1 0,2 0 0 15,-2-2 2-15,3 1-1 0,-1-1 1 16,0 2-1-16,0 0-2 0,1 0 3 0,-1-1-1 16,2 1-1-16,-1-2 1 0,2-1-1 15,-3 1 0-15,1 0 0 0,-3-1 2 16,0 0-2-16,1-1 0 0,2 0 1 16,-1-1-1-16,2 1 1 0,1-1 1 15,1 2-1-15,0-1 0 0,-3 1 1 0,3 0-2 16,-2 1 1-16,-1 0-1 0,-2-1 0 15,1 2 0-15,-3 0 0 0,2 1 1 16,0-2 0-16,2 1 0 0,-1-1 0 16,4 0 1-16,-2 1-1 0,1-1-1 15,0 1 1-15,-1 1-2 0,2 0 2 16,0 0-1-16,-1 0 0 0,1 0 0 16,-1 0 0-16,-1 0 0 0,4 0 0 15,-2 0 0-15,6 0 0 0,1 0 0 16,0 0 0-16,-1-2 0 0,0 2 0 15,-1 0-1-15,0 0 2 0,0 0-1 0,-3 0 0 16,0 0 1-16,1 0-1 0,-1 0 0 16,-4 0 0-16,2 0 0 15,0 0 1-15,-1-1 0 0,2-1 1 0,2 1-2 16,1-1 1-16,0 1-1 0,-1-1 0 0,1 1 0 16,-4 1 0-16,3-2 0 15,-1 2 0-15,-2 0 0 0,1 0 0 16,-1 0 0-16,-1-2 0 0,0 2 0 15,-2-1 1-15,-2-1 0 0,0 0 0 0,2 0-1 16,1-1 1-16,0 0-2 0,3 1 1 16,-1 2 0-16,3 0 1 0,-1 0-1 15,-1 0 0-15,-1 0 0 0,2 0 0 16,1 0 0-16,-3 0 0 0,1 0 0 16,-1 0 0-16,-4-1 0 0,1-1 2 15,-1 2-1-15,1-1-1 0,0 1 1 16,3-2-1-16,1 1 0 0,0 0 2 15,3-1-4-15,2 0 2 0,0 1 2 16,0-1-4-16,1 1 2 0,-1 1 0 0,0 0 2 16,0 0-2-16,-6 0-2 0,4 0 2 15,-2 0 0-15,-3 0-1 0,-1 0 1 16,0 0 1-16,0 0-1 0,0 0 0 16,0 0 0-16,2 0 0 0,1 0 0 15,-1 0 0-15,5 0 0 0,2 1 0 0,0 1 0 16,2-2 0-16,-2 1 0 0,1 3 0 15,0-2-1-15,1 1 2 0,1 0-1 16,-1 1 0-16,4-3 2 0,-1 2-2 16,-1-1 0-16,1-2-2 0,-2 1 2 15,2-1 2-15,-2 0-2 0,-1 0 1 16,-1 0-1-16,0 0 0 0,-1 0 2 16,-1 0-4-16,-2 0 2 0,1 1 2 15,-2-1-2-15,-1 2 1 0,0-2-1 16,1 0 1-16,1 0-1 0,2 0 1 15,1 0 0-15,4 0 0 0,2 0 1 16,7 0-1-16,1 0-1 0,1 0 0 16,6 0 1-16,-7 0-1 0,2 0 1 15,4 0 0-15,-4 0-1 0,-1 0 1 0,2 0-2 16,-1 0 1-16,-2 0 1 0,10 0-1 16,-5 0 3-16,-5 0-2 0,1 0 0 15,-6 0-1-15,0 0-1 0,-2 0 2 16,-1 3-1-16,0-1 1 0,1-1-1 15,0 1 1-15,1-1-1 0,-2 1 0 0,0-1 0 16,-3-1-1-16,1 0 2 0,-1 2-1 16,1-2 1-16,1 0 1 0,1 0-2 15,0 0 1-15,2 0-1 0,-2 0-1 16,0 1 2-16,2 2-2 0,-1-1 1 16,-1 1 0-16,1-3 0 0,0 2 0 15,-1-2 1-15,0 0-1 0,0 1 1 16,0 1-1-16,2-1 0 0,-1-1 0 15,1 1 0-15,1 1 0 0,-3-1 0 16,0 1-1-16,1 0 1 0,-4-1 0 0,-1 1 0 16,2-1 1-16,-1 2-1 0,1 0-1 15,1 0 1-15,4 0 0 0,-3 2-1 16,1 1 2-16,-1 0-1 0,2 0 0 16,-2 0 0-16,3-1 0 0,0-1 0 15,0 1 1-15,0-1-1 0,0-1 0 0,-2 1 1 16,1-3-3-16,-2 2 2 0,0 0 0 15,-3 2 0-15,-1-1 1 0,3-1-1 16,-2 0 0-16,3 0 1 0,0-3-1 16,2 0 1-16,1 0-2 0,2 0 2 15,0 0-1-15,1 0 0 0,0 0 1 16,-1 0 2-16,-2 0-6 0,-3 0 6 16,-4 0-3-16,1 0 0 0,-4 0 0 15,2 0 0-15,0 3 0 0,1 0 0 16,1 2-3-16,0 1 3 0,1 0 0 0,-1-2 0 15,1 2 0-15,4-2 0 16,0 0 0-16,3-1 0 0,1 0 0 0,-1 0-1 16,-1 2 1-16,-1-1 0 15,1 2-1-15,-4 1 1 0,2-2-1 0,-2 2 1 16,0-3-1-16,0 2 1 0,0-1 0 16,-1 0 0-16,-2-2 0 0,3 1 0 15,-3-1-1-15,2 2 2 0,-2-1-1 16,-1 0-1-16,1 3 3 0,0-1-2 15,2 0 0-15,-2 0 0 0,5 0-1 0,-1 0 1 16,2 0 0-16,0-1 0 0,3-1 0 16,-2 1 0-16,1 1 1 15,-1-2-1-15,1 1-1 0,-1 1 2 0,-3-2-2 16,-2 3 0-16,1-1 2 0,-1 0-2 16,-2 2 1-16,2-1 0 0,-2 1-2 15,1-1 2-15,1-1 2 0,4 2-2 16,0-2 3-16,2 0-3 0,-1 0 5 15,3 0-5-15,1 0 0 0,-1-1 0 16,0 1 0-16,3 0 0 0,-1 0 0 0,1 2 0 16,-1-1 0-16,0 3 1 0,1-3-1 15,2 1 1-15,-2-1-1 0,-3 1 1 16,1-2-1-16,0 1 0 0,-2 0 1 16,0-2 0-16,0 3-1 0,4-1 2 15,-1 1-2-15,0 0-2 0,1 1 1 0,-1 0 1 16,-2 0-2-16,3 2 2 0,-3-1 0 15,-1 1 1-15,3 1-1 0,-3-1 1 16,0 0-2-16,2-3 1 0,0 2-1 16,-1 0 1-16,3-1 0 0,2 2 0 15,-2-1 0-15,2 3 0 0,-2-1-1 16,3 0 2-16,-3 0-1 0,1 0 1 16,0 1-2-16,-2 0 1 0,4-1 1 15,-4 0-1-15,-2 2 1 0,3-2-1 16,-1 0 0-16,0-1 1 0,2 0 1 0,0-1-2 15,2-1 0-15,-2-1 0 0,4 1-2 16,-2 0 2-16,6-3 2 0,-3 2-1 16,0 0 0-16,0-1 0 15,-9 2-1-15,5-1 1 0,-1 1 0 0,0 0 0 16,-4 0 2-16,2 0-2 0,-5 0 1 16,5 1-1-16,-2-2-1 0,3 2 1 15,1-1-2-15,2 0 2 0,-3 0 3 0,7 1-3 16,-3 1 1-16,1 0-1 15,3-1 1-15,-4 1 0 0,2 0-2 0,-4-1 2 16,5 1-2-16,-5-1 1 0,1 1-1 16,2 2 0-16,-1-2-1 0,-2 1 1 15,2 1 0-15,-2-1 1 0,1 0 0 16,-3 0-1-16,1 2 0 0,0 0-1 16,-2-1 1-16,5 1 0 0,-2 1 0 15,1-2 1-15,3 3-1 0,0-3 0 16,-1 1 0-16,1 2 0 0,-3-1 2 15,3 1-1-15,-3 0-1 0,1 0 1 16,0-1 0-16,-1 2 0 0,-3-2-1 0,4 2 1 16,-2-4-1-16,1 3 1 0,-1-1-1 15,1-2-1-15,0 1 1 0,1 0 0 16,1-2 0-16,2 0-1 0,0 0 1 16,0 1 1-16,0-1 0 0,1 0-1 15,-1 0 0-15,0 2 0 0,0-1 3 0,-2 1-2 16,0 1 2-16,1-2-2 0,-1 1 0 15,1 0-3-15,1 0 2 0,-2-1 0 16,2 1-1-16,-1-2 3 0,4-1-3 16,-1-1 1-16,2 1-1 0,-3 0 0 15,3-1 1-15,-2 1 0 0,1 0-1 16,6-4 1-16,-6 4 1 16,-2 1-1-16,4 0 0 0,-5 3 0 0,-2-3 0 15,3 2-1-15,0-2 1 0,-1 2 0 16,4-1 0-16,-3 2 0 0,0-1 0 15,4-3 0-15,-2-1 0 0,-1 2 0 0,1 0 0 16,-4 3 0-16,3-2 0 16,0 1-1-16,0-1 0 0,-2 1 1 15,2 0 0-15,-2 1 1 0,1 0-1 0,-1 1 0 16,1-1-1-16,-2 0 1 0,0 1 0 0,-3 0 0 16,4-3 0-16,-2 2 0 15,1-1-2-15,4-3 2 0,-2 1-1 16,2-2 1-16,2 3 3 0,-3-1-3 15,1 0 4-15,3 0-4 0,-3-1 0 0,1 1 0 16,-1 0 0-16,0 0 1 0,2 2-1 16,-6 3 1-16,3-2-2 0,3 2 1 15,-5-2-1-15,2 0 0 0,3 2 1 16,-3 1-1-16,0 0 1 0,1 0 0 16,-1 0-1-16,1 0 1 0,2 2-1 0,-2-1-1 15,4 0 1-15,-3 1 0 16,1-1 1-16,1 3-1 0,0 1 1 15,-2-1 0-15,-1 3-1 0,2-3 2 16,-6 1-2-16,6 0 1 0,-2-2 0 0,0 2 1 16,-2-2-2-16,2 2 1 0,-4 0 3 15,3 2-3-15,-2 1 4 0,1 0-3 16,1 1-2-16,1 0 2 0,-1-4-2 16,4 2 1-16,-1-3 0 0,-2 2 0 15,3 0-1-15,-2 0 1 0,-1 2 0 0,2 0 0 16,-3 1-2-16,1 0 2 0,-1 1 0 15,-3 0 0-15,4 1-1 0,0-1 1 16,1-3-1-16,-2 1 1 0,1-1-1 16,2-1 1-16,-3 2 0 0,1-2 1 15,0 2 4-15,-2-1-6 0,2 0 5 16,-1 0-2-16,-3 1-3 0,1-1 3 16,1 0-2-16,-4 1-1 0,2 0 1 15,-1 2 0-15,1-3 0 0,0 1-1 16,3 0 0-16,-2-1 1 0,4 2-1 0,0-2 1 15,1 0 0-15,1-1 0 16,-1 0-1-16,-3-1 1 0,4 0 0 16,0-1 0-16,-1 1 0 0,-3 0 0 0,1-1-1 15,-1 2 1-15,0-2 0 0,0 2 0 16,0 2 4-16,0 0-3 0,1 1 3 0,0-1-3 16,-1-2-1-16,2 1 0 15,0-3 1-15,-2 2 0 0,0-3-2 16,1 0 2-16,-1-3-1 0,6-3 0 15,-3 0-1-15,1 2 1 0,0 1-2 0,-4 5 2 16,0 0-1-16,0 0 1 0,-2 0 0 16,4 1 0-16,-3 2-2 0,1-2 2 15,3 0-1-15,-2 0 1 0,2-1 0 16,0-2 0-16,0 1 0 0,-2-2 0 16,5-1 0-16,-4-1 0 0,0 0 0 15,-1 1 0-15,0-1 4 0,-1 2-3 16,2 0 5-16,-4 1-4 0,0 1-2 15,-2 0 0-15,1-1 0 0,-3 0 0 16,-3 1 0-16,3-1 0 0,-2 1-2 0,0 2 0 16,1-4 1-16,2 3 1 0,0-1-1 15,1-1 1-15,-1-2 1 0,0 0 0 16,5 1-3-16,-6-1 3 0,6 2-1 16,-3-1-1-16,0 0 2 0,0 0-1 15,1-1-1-15,-1 1 1 0,0 0 1 0,0 0-1 16,-1 0-1-16,1-2 2 0,-3 1-1 15,4-1 0-15,-1 1 5 0,0 0-5 16,2 1 1-16,-2-1 0 16,1 0-1-16,-1-1 1 0,0 2-1 0,0 0 0 15,-1 0 0-15,-1-2 0 0,2 1-1 16,0-1 0-16,-1 2 1 0,4-3-1 16,-1 0 1-16,0 0 0 0,2-1-4 15,-1 3 6-15,-3 3 0 0,0 4-2 16,0 1 0-16,-1-1 0 0,2 0 0 15,1-3 0-15,2-4 0 0,0 1 0 16,-1 0 0-16,1 0 0 0,-1-1 0 0,-3 2 0 16,2-1 1-16,-3 0-2 0,0 0 2 15,1-1 0-15,-1 1 2 0,-1 0-1 16,2 2 2-16,0-2-3 0,1 3-1 16,-2-1 1-16,2-3-1 0,-2 2 0 15,1 1 0-15,2-2 0 0,-1-1 0 16,5-1 0-16,-2 0-1 0,-1-1-1 15,3 0 2-15,1 1 0 0,-4 1 0 0,4-1 1 16,-1 2-2-16,-2-1 0 0,3 1 0 16,-2 1 1-16,0-1-1 0,1 0 2 15,0-1-1-15,-3 3 0 0,1-2 0 16,2 1 0-16,-3-3-1 0,3 1 1 16,-1 0-2-16,1-1 2 0,1-1 4 0,-1 1-5 15,0 0 5-15,1 0-4 16,-1 0 0-16,0 1 2 0,-2-3-3 15,0 2 4-15,-2-1-3 0,1 0 0 16,-1 1-2-16,0 1 0 0,4-1 2 0,-2 0-1 16,0 0 2-16,1 0 0 0,2-5-2 15,0 0 0-15,0 1 0 0,2-4 2 16,-5 6-1-16,2-1 1 0,1 0-1 16,-3 3 0-16,-2 0 0 0,2 0 0 15,-1 1 0-15,2-1 1 0,-3 0-1 0,1 1-1 16,-3-1 1-16,2-1 0 0,0 1 0 15,-1-3 0-15,1 0-1 0,1-3-1 16,2 0 2-16,0 0 1 0,4-4-1 16,-5 6 0-16,1-1 0 0,-1 0-1 15,2-1 1-15,-1 1 0 0,0 2 5 16,1-1-3-16,-4 6 2 0,0-5-3 16,4 2-1-16,-2-2 1 0,0 0 0 15,1-4 0-15,-1 1-1 0,3 2 0 16,-4-3 0-16,0 5 0 0,3-4 0 0,-1 0-2 15,0 2 2-15,2-1-1 16,-3 7 1-16,-1-3 0 0,3 0 0 16,3-5 0-16,-2 0-1 0,3-1 1 15,-3-1 0-15,0 4 0 0,-1-1 0 0,-3 5 0 16,4 1 0-16,-5-1-2 0,2 2 2 16,0 0-1-16,-1-2 1 0,2 0 1 15,0-6-1-15,1 2-1 0,0-1 0 16,-3 1 1-16,0 3-2 0,-1-2 4 15,3-3-1-15,2 1-2 0,2-6 1 0,-2 2 0 16,0-2-2-16,-1 3 1 0,1-3 0 16,0 3 1-16,-1 3 4 0,3-4-4 15,-5 5 5-15,5 0-5 0,-2-2 0 16,0 1 2-16,0 1-2 0,-2-2 4 16,2-1-4-16,-1 2 0 0,2-5 0 0,-3 0-3 15,2 1 3-15,2-2-1 16,-2 1 1-16,1 1 1 0,-2 3-2 15,0-4 1-15,0 4 0 0,1 0-1 16,0-4 1-16,0 4 1 0,1-5 0 0,-1 2-1 16,0 3 0-16,0-4 0 0,-1 4-1 15,0-4 2-15,4 1-1 0,-3-1-1 16,2-1 1-16,-1 2 0 0,1-1-1 16,-3 0 2-16,4-1-2 0,0 1 2 15,-1-1-2-15,-5 5 2 0,6-3-2 0,-5 5 0 16,2-2 1-16,-3 2-1 0,2 4 0 15,-3-1 1-15,4-5 0 0,0 0 1 16,3-4-2-16,0-4 1 0,-1 4-1 16,1-4 1-16,-4 4 0 0,4-1 1 15,-3 1 0-15,2 0-1 0,-2 1 0 16,-2 3 0-16,3-3 0 0,-5 3-1 16,4-1 1-16,2-3 0 0,-5 4 0 15,5-3 0-15,-2 0 0 0,0 0 0 16,0-1-1-16,1 0 1 0,-1 2-1 15,3-3 0-15,0 3 5 0,-1-3-3 16,-1 2 4-16,1-2-4 0,1 1-1 0,-2 1 0 16,-1-1 1-16,1 1 1 15,1 0-3-15,-3 5 2 0,2-7-2 0,-3 7 1 16,2-5 0-16,3 0 1 0,-4 5-1 0,1-7-1 16,-4 7 1-16,7-6 0 15,-1 1 0-15,-2-1 0 0,0-1 0 16,-1 2-1-16,4-1 1 0,-1 0 0 15,-1-1-1-15,1 2 1 0,-2-1 0 0,3-1-1 16,-4 1 2-16,3 1-1 0,-2-2 0 16,0 3 0-16,5-6-1 0,-4 4 1 15,2-3-2-15,-2 3 2 0,-1 0 0 16,3-1 0-16,-1 3 0 0,-2-3-1 16,0 1 1-16,-1 1 0 0,1 5 0 15,-1-2-1-15,-2 5 1 0,-1-2-1 16,0 0 1-16,1 2 1 0,-2-2-2 15,2-5 1-15,2 3 0 0,-1-1-1 16,3-5 1-16,-4 5 1 0,5-4-1 0,-1-2 1 16,1 1-1-16,-3 1 0 0,3 0-1 15,-2 0 2-15,0-1-1 0,0 2 0 16,2-1 0-16,-5 1-1 0,-1 3 2 16,6-6 0-16,-5 5 0 0,-1-1 1 15,4-2-2-15,-3 4 1 0,-2-1 3 0,7-5-2 16,-4 4 4-16,1-4-6 0,4-2 1 15,0 3-1-15,-1-4 0 0,0 3 0 16,-2 0-1-16,0 0 2 0,2 2-2 16,-2-2 1-16,-1 2 1 0,1-2 1 15,0 0-1-15,0 0 2 0,2 1-5 16,-3 1 4-16,1-1-1 0,0 1 0 16,0 0 0-16,2-5 0 0,-2 5-1 15,4-5 1-15,-1-1 0 0,0 1 1 16,-2 2-1-16,1-3-1 0,-2 4 2 0,2 1-4 15,-3-1 2-15,1 0 0 0,3-3 0 16,0 2 3-16,0-3-1 16,0 1 2-16,0-1 4 0,2 3-2 15,1-5 3-15,-2 0-2 0,2 0-1 0,-1 2 0 16,-1-2-2-16,0 1 0 0,-1-1-1 0,3 0-1 16,-3 2 1-16,3-2-1 15,-3 0 0-15,3 0-1 0,-1 1-1 16,-1-1-1-16,1 0-3 0,-1 0-10 0,1 0-33 15,-1 0-43-15,2 0-108 0</inkml:trace>
  <inkml:trace contextRef="#ctx0" brushRef="#br0" timeOffset="53744.6">5716 15668 126 0,'0'0'3'16,"0"0"-10"-16,0 0-4 0,0 0 1 15,0 0 6-15,0 0 0 0,0 0 3 16,0 0 0-16,87-11-2 0,-60 25 0 0,2 1-6 15,3 5-10-15,-3 0-32 0</inkml:trace>
  <inkml:trace contextRef="#ctx0" brushRef="#br0" timeOffset="53861.12">5767 15633 28 0</inkml:trace>
  <inkml:trace contextRef="#ctx0" brushRef="#br0" timeOffset="69871.97">7239 10685 11 0,'0'0'7'15,"0"0"1"-15,0 0 0 0,0 0-4 16,0 0 0-16,0 0-2 0,0 0 2 0,0 0 1 15,0 0 1-15,0-14-1 0,0 14 1 16,4 0 0-16,10 0 0 0,4 0 1 16,5 1 3-16,0 5-3 0,-1 2 0 15,5 1 0-15,2 1-2 0,2 4-4 16,-1 0 2-16,2 3-3 0,0 0 0 16,-2 2 1-16,3 2-1 0,3 2-1 15,-1 1 1-15,0 1-1 0,1 0 1 16,-1 1 1-16,1 0-2 0,0 1 2 15,6 1-2-15,-2-3 1 0,1 3-2 0,2-4 2 16,-1 0 0-16,1-1 3 0,1-1-2 16,-2-1 1-16,7 0 3 0,-4-1 3 15,4 0 5-15,0-2 4 0,3 0 0 16,0-1-2-16,2-2-2 0,-5 0-1 16,3 2-3-16,-3-2-4 0,0 2 2 0,-1-1-2 15,-3 0-2-15,4 0 2 0,-4-2-3 16,4 1 2-16,-1-1-1 15,1-1 0-15,0-1-1 0,-1 1 0 16,1-1 1-16,-1 0-2 0,-1-3 1 0,-3 2 1 16,-4-2 0-16,1-2 1 0,-5 2-2 15,-3-1-1-15,-1-2 0 0,-6 1 0 16,0-2-1-16,-10 0 0 0,0-2 0 16,-6-2 0-16,-7 1 2 0,4-1 2 15,-7-1 4-15,0 0 3 0,0 0-3 0,1 0-2 16,2 0-4-16,-1-4-2 0,-2-10 2 15,0-4 2-15,0 0-1 0,-10-7 3 16,3 4-1-16,-5 0-2 0,-5 0 0 16,-4-1-1-16,-3 2-1 0,-7 1 0 15,-2-1 0-15,-6 0-1 0,0 2-2 16,-3 0 0-16,-4 0-2 0,1-2 1 16,-7 2-1-16,-1-3 2 0,0-1 0 15,-3-2-2-15,3 0 4 0,-1-2-1 16,0 0 1-16,-2-3 1 0,1 2 0 0,-3-2 1 15,-1 2 0-15,0-2 0 0,2 2 2 16,1-1-2-16,-2 1 1 16,6 3 0-16,-1 1-2 0,0 1-1 0,0 4-1 15,1 2-2-15,1 0 2 0,-2 1 0 16,1 2 0-16,-3 1 0 0,4-2 0 16,1 0 1-16,2 0 1 0,-1 2-1 15,5 1 2-15,1-2 0 0,5 2 1 16,5 3-3-16,3 1-5 0,8 3-13 15,10 1-18-15,1 3-61 0,7 0-101 0</inkml:trace>
  <inkml:trace contextRef="#ctx0" brushRef="#br0" timeOffset="71159.37">7496 10701 19 0,'0'0'24'0,"0"0"2"16,0 0 4-16,0 0-3 0,0 0-5 16,0 0-9-16,0 0-9 0,0 0-6 15,0 0 5-15,-7-6-1 0,1 21 5 16,-3 10 1-16,-5 9 1 0,2 6 1 16,-5 2 2-16,1 3-2 0,-1 2-1 15,1 1-3-15,0 4-3 0,0-1 0 16,-1 4 1-16,-5 3 0 0,0 2 2 15,-7 1 1-15,-1 4-5 0,-5 0 5 0,-4 4 0 16,-1 2 2-16,-4 0-1 16,0-1-4-16,0-3-2 0,4-3-4 0,4-4 6 15,1 1 1-15,3 0 0 0,2 0 1 16,-1-1-2-16,1 0-1 0,1-1 0 16,-1-3 1-16,1 0 0 0,-3-1 0 15,0-3 3-15,0-2 0 0,-1-2 0 16,1-1 0-16,-1-1-4 0,0-1 2 15,1-1-2-15,0 2 0 0,3-1-3 0,2 2 0 16,1 0 0-16,3-2-1 0,1-3 1 16,0-1-2-16,-1-2 8 0,4 2-2 15,-4-1 0-15,-3 1 2 0,3-2-6 16,-6 1 3-16,6-2 1 0,-6 1-2 16,1 1 0-16,1 1 2 0,1 0-4 0,0-2 1 15,5 2 0-15,0-2 0 0,1 1-2 16,2-1 2-16,-2 1-2 0,4-2 1 15,0 1 6-15,-2-1-3 16,0 2 3-16,-5-2-1 0,3 0 0 0,-4 0-1 16,0-2 2-16,-2 4 0 0,0 0-1 15,3 2-1-15,1 0-2 0,2-1 0 16,1-3 0-16,2-2 0 0,-2-1 2 16,4-1 1-16,0-1 2 0,0-3 0 15,-1 1 1-15,3-4-2 0,-1-1 1 0,2-3 0 16,2-5 3-16,0-4 0 0,6-7 1 15,2-2-1-15,-1-4-3 0,0 2-2 16,0 0-1-16,-1 0-6 0,4-3-5 16,0 0-4-16,0 0-25 0,0 2-53 15,0-2-159-15</inkml:trace>
  <inkml:trace contextRef="#ctx0" brushRef="#br0" timeOffset="73543.39">9551 11679 44 0,'0'0'12'16,"0"0"-6"-16,0 0 0 0,0 0 0 16,0 0 4-16,0 0 3 0,0 0 3 15,0 0 1-15,0 0 1 0,-82 107 0 16,51-65-3-16,1 3-2 0,-3 5-1 0,-1 2-3 15,0 2-2-15,-3 3 0 0,1 0-1 16,0 3 3-16,-3 0 2 0,0-1 0 16,-2 2 2-16,-2 0-1 0,0 1-1 15,-1 1 0-15,1 3-2 0,2-1-1 16,4 0-2-16,1 2-1 0,1 0-1 16,2 0 0-16,0-3 0 0,-1-1 1 15,1-2 3-15,0-1-2 0,-1-3 1 16,3-2-3-16,2-2-1 0,0-2 0 15,0 1 0-15,-3 3 4 0,3-2-1 0,-1 0-1 16,1-2-4-16,0-2 2 0,2-1 5 16,1 0-1-16,2-3 1 0,1-1-2 15,2-1-4-15,0-2 1 0,2-2 1 16,-1 2 3-16,0 0 1 0,0 2-2 16,-2-1-1-16,2 1-3 0,-2 1-1 0,-1-2 1 15,5 1-2-15,0-4 1 16,1 1 3-16,-1-1-4 0,2 1 5 15,-1-1-3-15,-2 2-2 0,6-3 2 16,-3 0-4-16,3-2 2 0,-1-2 0 0,-1-1 2 16,-2-1-2-16,2 1 3 0,-2 1-3 15,-2 1 1-15,-1 1-1 0,0 0 0 16,1-1 0-16,0-3 1 0,0-3-1 16,2-1 1-16,1-4 5 0,2-2-5 15,0-2 5-15,2-3-4 0,0-2-1 16,1 0 3-16,0-1-3 0,4-5 0 0,0 3 0 15,-3-1-1-15,1-3 0 0,2 4 0 16,1-5 0-16,-1 2 0 0,0 5-1 16,2-5 1-16,-1 5 0 0,2-7 0 15,0-2 1-15,1 4-1 0,2-5-1 16,-4 6 1-16,1-1-2 0,-1 0 2 16,-2 5 0-16,4-5-1 0,-2 6 1 15,0-6-2-15,2 0 2 0,-1 1 0 16,1-5 0-16,0 6 0 0,2-7 2 0,-1 1-1 15,1 0-1-15,1-5 0 0,-2 0-3 16,2 0 2-16,0 1 1 0,-1 0-1 16,1 1 1-16,-2-1 0 15,2 1 1-15,-2 0 0 0,2-1 3 0,-2 1 0 16,2-1-1-16,-1 1 2 0,1-1-2 16,0 1-2-16,-2-1-1 0,2-1-1 15,0 1-1-15,0-1 1 0,0 2-2 16,0-2 3-16,0 0 2 0,0 2-1 15,0-2 1-15,0 0-1 0,0 0 1 0,0 1 0 16,0-1 2-16,0 0-3 0,0 0 1 16,0 0-1-16,0 0-2 0,0 0 2 15,-1 0-1-15,1 0 0 0,0 0 2 16,-3 0-1-16,3-1 0 0,-3-5 0 16,3 1 0-16,-1 1 0 0,-1-1 2 0,-1 1-3 15,2-1 1-15,-1 0 0 0,1 1 0 16,-2 0-1-16,1-1 0 15,1 0 0-15,-6-2 1 0,7 4-1 16,-3-2 2-16,-1-2-1 0,1 2-2 0,-2-4 3 16,-2 1 0-16,2 0-1 0,0 1 2 15,-1 1-2-15,-1 0 1 0,4 3-1 16,-3-3 0-16,2 3 0 0,1 0-2 16,-4-2 2-16,1 4-1 0,3-3 0 15,-4 0 2-15,3 1-2 0,-2 0 2 0,0-2-2 16,2 2 1-16,-4-1 0 0,0-2 1 15,5 3 0-15,-4-2-2 0,2 2 1 16,-5-1-1-16,3-3 0 0,-3 3 2 16,1 0 0-16,-2-1 0 0,-2-3-1 15,4 4 1-15,-5-4-2 0,-1 2 1 16,2-2 0-16,-4-1 0 0,-2 0 2 16,4 0-1-16,-5 0-3 0,0-3 2 15,-2 0-1-15,-2-3-5 0,-1 0 8 16,-1-1-8-16,0 0 7 0,3-1 1 0,-2 0-2 15,1 1 1-15,1-1 0 0,2 0-1 16,0 1 0-16,-1 0 0 16,0 1 1-16,-1 0-1 0,0-2-2 15,-3 2 1-15,0-2 0 0,3 0 0 0,-5-1 3 16,-1 2-1-16,2-4-2 0,-2 2 1 16,0-1-1-16,-3 1 1 0,-1 0-2 15,0 0 2-15,-2 0-1 0,-2-2 0 16,-1 0 3-16,5-1-3 0,1 1 0 15,0-1 1-15,2 1-2 0,1 0 2 0,0 2 0 16,0 0 1-16,0 0-2 0,4 1 1 16,-4 0-2-16,0 2-3 0,-1 0 2 15,4 1-3-15,-3 2 5 0,5 0 0 16,-2 0 0-16,0 3 0 0,1 0 0 16,-1 1 0-16,0 1 0 0,0 0 0 15,1 3 1-15,1 1-1 0,-1 1 1 0,3 1-2 16,-1 1-2-16,0 0 2 0,3 1 1 15,-2 5-1-15,2 1 3 16,1 0-2-16,2 1-1 0,2 0 0 0,-2 2 0 16,5 0-1-16,2 0 2 0,2 0 3 15,-1 1-4-15,3 2 4 0,-1 0-6 16,1 2 1-16,5 2 1 0,1 1 0 16,0 4 0-16,3 1 0 0,4 0 0 15,3 1-1-15,0 2 0 0,3 3 1 0,3 2-1 16,1 2 1-16,1 0 0 0,2 2-1 15,0-2 2-15,2 1-2 0,1-2 1 16,6-2 1-16,0-3-2 0,4 0 0 16,2-2 2-16,3-3 0 0,0 0-1 15,0-2 1-15,0 0-1 0,-5-1 5 16,0 1-2-16,-2 1 0 0,-1-2-1 16,-1 0-2-16,4-1 1 0,-1-1-1 15,3 0 0-15,2-1 1 0,-1 1 0 16,2-2-2-16,4 0 1 0,4-1 0 0,1 0 0 15,3-1 0-15,-1-1 0 0,2 2 1 16,1-1-1-16,-2 2 0 0,0-2 1 16,0 2 0-16,-2 2-2 0,1-3 0 15,0 1 1-15,-1 0 0 0,3-1 1 16,-2-2-1-16,0 0-1 0,0-3-1 16,-1 0 0-16,-5-3 1 0,1 0 1 15,-8-1-2-15,-3-2 2 0,-4 0 0 16,-6-2 1-16,-3-1 0 0,-7 2 0 15,-1-2 0-15,2 0 0 0,-2 0 0 0,-1 0 0 16,-2-3 0-16,0 0 0 0,-2-3 1 16,5-4-1-16,-2-2-1 0,4-3 0 15,-2 0 1-15,0-1 0 0,-3 0 1 16,0 0 0-16,-4 4 3 0,-1-3-2 16,0-2 0-16,-1-1 1 0,1-5-1 0,-4-1 0 15,0-1 0-15,0-2-1 0,-1-3 3 16,-6-2-2-16,-2-5 3 0,-3-1-1 15,-2-3-4-15,-2 0 4 16,-1 0-4-16,-3 3 2 0,-1 3 2 0,1 7-4 16,-3 2-2-16,1 8-2 0,-1 4-9 15,-1 6-38-15,-2 7-86 0,0 1-125 16</inkml:trace>
  <inkml:trace contextRef="#ctx0" brushRef="#br0" timeOffset="75800.87">6254 15070 57 0,'0'0'9'0,"0"0"-2"0,0 0-1 16,0 0 0-16,0 0-3 0,0 0 1 16,0 0-3-16,0 0-1 0,0 0 1 15,0-15-2-15,0 13 2 0,0 0 2 16,0 1 0-16,0-1 4 0,0 1 0 16,0-1 1-16,-3 1 0 0,3 0-2 0,0-1 0 15,0 0 0-15,-3 1 0 0,3-1 0 16,0 1 0-16,0-1 1 15,-3 1-3-15,3-1 1 0,0 1-4 0,0-5-1 16,0-2-1-16,0-3-2 0,0 0 1 16,0 0 2-16,0 2 2 0,0 4-1 15,3 0 3-15,-3 5 4 0,0-1-4 16,0 1 1-16,0-1-1 0,0 1-4 16,0-2 1-16,0 2-1 0,0-2 0 15,0 2 1-15,0-1 0 0,0 1-1 0,0-2 1 16,0 2 2-16,0-1-2 0,0 1 2 15,0-2 1-15,0 2-2 0,0 0 1 16,0 0-3-16,0 0-1 0,-6 3-1 16,-5 8 1-16,-4 3 1 0,-2 1 1 15,4 0 1-15,-1 2-2 0,-1 0 0 16,5-1-2-16,-2 1 0 0,2 1 1 16,1 0 2-16,-2 2-2 0,5-2 0 15,0 2 1-15,-1 0 2 0,0-1-2 16,4 1 4-16,0-6-1 0,-1 1-4 0,1-4 4 15,-3-1-5-15,2 5 2 0,-3-1 0 16,-1 3 0-16,-2-2 4 0,-1 2-3 16,-1 1 0-16,-4 0-1 0,3 2 0 15,-3 1 0-15,0 0-1 0,2 4 1 16,-2-3-1-16,3-1 1 0,-3 1 1 16,6-1-1-16,-3-1-1 0,4-1 2 15,-1 0-1-15,3-1-1 0,-3 0 2 16,1-1-1-16,0-2 0 0,-2 2 1 15,4-2-1-15,-5 2 1 0,1 1 2 0,-1 0-1 16,-1-1 0-16,0 1-1 0,1 0 3 16,-2 0-4-16,4 0 5 0,-2-1-7 15,1 1 5-15,-4-1 2 0,4-2-4 16,-1 2 2-16,0-3-2 0,-2 1 2 16,5-1-1-16,-5 1 4 0,2 0-4 0,-1 2 1 15,-3-1 1-15,2 0 0 0,-2 0 3 16,6 0-2-16,-3 0-4 15,3 0 0-15,1 0 0 0,-1-1-2 16,4-3 0-16,-1 2 1 0,1-1-2 0,0-1 2 16,-1 4 0-16,4-9 0 0,-1 3 1 15,-2 0 0-15,3-2 1 0,-1 1 2 16,-1-3-1-16,0 1 1 0,-1 2-2 16,2-2 0-16,-2 2-1 0,0-2-1 15,-1 1 3-15,0-1 0 0,1 0 0 0,-3 0 1 16,6-4 2-16,0 0 1 15,3-3 2-15,0 0-3 0,0 0 1 0,-2 2-2 16,0-2 0-16,1 2 4 0,-1-2-1 16,1 1 0-16,1-1-3 0,-2 2-3 15,2-2-1-15,-1 0 1 0,1 1-2 16,-2-1 1-16,2 0-2 0,0 2-1 16,-1-2 1-16,1 0 1 0,0 0 1 15,0 0 4-15,0 1 2 0,0-1 3 16,0 0 1-16,0 0-1 0,0 0 1 0,0 0-5 15,-3 0-3-15,3 0 1 0,0 0-3 16,0 0-1-16,0 0 1 16,0 0-2-16,0 0 0 0,0 0-2 0,0 1-2 15,0-1-7-15,0 0-27 0,0 0-46 16,0 0-71-16</inkml:trace>
  <inkml:trace contextRef="#ctx0" brushRef="#br0" timeOffset="77139.47">6886 13045 1 0,'0'0'6'0,"0"0"4"16,0 0 1-16,0 0 2 0,0 0 1 0,-55 105-2 16,29-68 3-16,-6 5 2 0,-3 3-6 15,-8 2 3-15,-2 3-3 0,-7 5-2 16,-4 1 1-16,-5 5-2 0,-4 0 4 16,-2-3 2-16,-1 2 3 0,-1-3 3 15,0 0 0-15,1-1-4 0,0 2-3 16,1-4-5-16,3 1-6 0,4-2-5 15,5-1-1-15,8-2-7 0,7-3-15 0,13-5-14 16,9-13-19-16,15-6-6 0,6-13-11 16</inkml:trace>
  <inkml:trace contextRef="#ctx0" brushRef="#br0" timeOffset="77384.34">6543 13456 319 0,'0'0'15'16,"0"0"-11"-16,0 0-2 15,-97 73-2-15,48-20 2 0,-12 11 1 0,-7 9 4 16,-8 9 9-16,-11 9 3 0,-4 9 1 16,-9 8 2-16,-7 6-8 0,-6 1-2 15,2-4-4-15,5-5-2 0,9-6-4 16,8-6-1-16,8-7-10 0,7-7-6 15,9-10-13-15,7-11-17 0,12-13-17 0,13-10-18 16,12-13-12-16,7-9-25 0</inkml:trace>
  <inkml:trace contextRef="#ctx0" brushRef="#br0" timeOffset="77578.19">5489 14514 280 0,'0'0'20'0,"-100"87"-1"0,38-28-2 16,-2 12-3-16,-5 10 0 0,-8 8-2 15,-1 5-1-15,-3 6-1 0,6-1-4 16,1 0-4-16,9-5-2 0,6-8-5 16,11-8-5-16,12-10-22 0,14-8-34 15,12-17-58-15</inkml:trace>
  <inkml:trace contextRef="#ctx0" brushRef="#br0" timeOffset="77838.52">6089 14115 182 0,'0'0'12'16,"-111"114"3"-16,41-35 3 15,-11 13 3-15,-10 13 0 0,-10 12-5 0,-7 9-4 16,-10 8-10-16,-5 4 2 0,-5 0-4 0,6-3-4 16,8-8-9-16,14-13-19 15,19-16-22-15,22-20-30 0</inkml:trace>
  <inkml:trace contextRef="#ctx0" brushRef="#br0" timeOffset="78174.2399">7275 13620 16 0,'0'0'12'16,"0"0"-3"-16,0 0 2 0,85 20 0 15,-68 4 8-15,-5 9 6 0,-3 13 9 0,-6 13 12 16,-3 15 2-16,-6 18-6 15,-12 16-8-15,-8 13-11 0,-10 12-10 16,-7 10-4-16,-5 4-5 0,-5 2-7 0,-2-6 0 16,0-10-9-16,4-16-6 0,5-17-5 15,10-18-17-15,7-16-9 0,12-24-18 16,6-18-8-16</inkml:trace>
  <inkml:trace contextRef="#ctx0" brushRef="#br0" timeOffset="78442.75">7571 13739 324 0,'0'0'14'0,"0"0"0"16,-78 122 1-16,42-40 6 0,0 17 3 15,-6 20-3-15,-6 15 2 0,-4 14-1 16,-3 10-5-16,-6 4-2 0,-5 1-6 15,-2-3 0-15,3-3-2 0,-2-4 0 0,4-6-1 16,2-6-1-16,0-6-3 0,-1-9 0 16,3-4-2-16,-2-7-3 0,0-6 2 15,4-10 0-15,2-12-4 0,10-17-4 16,10-16-18-16,13-19-34 0,11-17-22 16,11-18-65-16,20-18-70 0</inkml:trace>
  <inkml:trace contextRef="#ctx0" brushRef="#br0" timeOffset="78687.42">7292 14293 284 0,'0'0'23'16,"-49"162"0"-16,22-62 4 0,-2 11 2 0,-6 10-4 15,-3 11 2-15,-7 8-3 16,-5 9-11-16,-8 6-5 0,2 1-3 0,-2-1-4 16,3-5-1-16,1-6-1 0,5-10-6 15,6-13-8-15,1-13-9 0,6-21-18 16,7-18-15-16,10-25-34 0,6-18-17 16</inkml:trace>
  <inkml:trace contextRef="#ctx0" brushRef="#br0" timeOffset="78894.95">7360 14643 280 0,'0'0'43'0,"-72"166"-1"15,20-57-9-15,-9 17-2 0,-10 12-5 16,-5 12-9-16,-8 10-8 0,-2 2-4 15,-2 0-5-15,1-8-5 0,4-12-4 0,6-18-10 16,9-23-14-16,10-20-21 0,9-24-30 16,13-20-44-16</inkml:trace>
  <inkml:trace contextRef="#ctx0" brushRef="#br0" timeOffset="79138.14">5759 14121 157 0,'-75'90'3'0,"-13"25"-3"15,-12 18 3-15,-7 21 0 0,-10 11 0 16,-3 10 3-16,-6 2-5 0,3 2-1 0,8-5 0 15,9-15-5-15,15-15-6 0,17-21-13 16,18-23-32-16</inkml:trace>
</inkml:ink>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4F6B26-F4C6-4EBD-BED1-01C579A5D10A}" type="datetimeFigureOut">
              <a:rPr lang="en-IN" smtClean="0"/>
              <a:t>09-02-2023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EF6FA9-56CB-4889-9E52-01460045157E}" type="slidenum">
              <a:rPr lang="en-IN" smtClean="0"/>
              <a:t>‹#›</a:t>
            </a:fld>
            <a:endParaRPr lang="en-IN"/>
          </a:p>
        </p:txBody>
      </p:sp>
    </p:spTree>
    <p:extLst>
      <p:ext uri="{BB962C8B-B14F-4D97-AF65-F5344CB8AC3E}">
        <p14:creationId xmlns:p14="http://schemas.microsoft.com/office/powerpoint/2010/main" val="2984710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4ACF1EB-D3CF-4055-9F16-D11FC67446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F63A22E0-A2EC-4D70-A868-07FF556DE7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2248F204-C4A8-458E-B06C-6BEF2AEA81F7}"/>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CD175332-B8B7-4580-93BD-AE23313493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88D43CE4-CF66-47C8-926A-E20A760987CE}"/>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2063468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993C05-404A-470C-9650-B291A60AF1B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A19A678B-FCB5-4CE3-AA33-2004489E0E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F4AD5E05-BFE9-47BC-8F32-1E6C1EC9F28F}"/>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E48606E8-97B3-4E10-BB79-ACD638CFC6B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0A5BB7B3-6F11-42FE-BB56-6ADABE0C1905}"/>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4145240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CBEE3928-F886-4305-BF0F-0AAFE118A9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E2B05B4F-F213-40C8-8C03-98333C89D2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89EF7D99-4006-48A8-AF02-9DD50E58EAC2}"/>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37F5200E-3D4B-4CAD-9C7A-44C7DD3DD1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E9FD731C-4099-483C-BE3A-5227D82460A8}"/>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10693886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2C5B1B-B8D1-4499-AE25-C32E925A58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B0113308-6D64-4244-8430-EF0F0935ED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246F8183-35EE-4280-A54B-FD9460EAD71A}"/>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76CA16F3-27CE-4E9F-8C92-8A9007D165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FD680C2C-5AD9-425B-86CB-50D2E1D63E35}"/>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761441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5192761-CAB9-454C-8674-CAB575D11B5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673C2785-EDBB-4D2E-8586-46825AA9D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0D40026F-8C01-4C14-853C-0A00FB322446}"/>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31CE8D12-EE4A-4FF2-BAB3-DFDFB1A07A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2DC88559-F4A8-46A9-875B-A3E727F8D3A3}"/>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1516771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E21A006-817D-48A3-A85A-01BBE13D6F5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B88576E9-40B9-4AF3-8C53-FB56577F58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324ABBDD-371D-4139-B801-9C05458367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F03851FF-CB03-4940-91E1-497B89EA6AF5}"/>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6" name="Footer Placeholder 5">
            <a:extLst>
              <a:ext uri="{FF2B5EF4-FFF2-40B4-BE49-F238E27FC236}">
                <a16:creationId xmlns="" xmlns:a16="http://schemas.microsoft.com/office/drawing/2014/main" id="{39C8C1E9-BA14-4F36-865F-DCE0DAA1DC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79119681-C46F-4CA0-850B-6E60FC9573D3}"/>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3462016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71B8C6-97EA-488D-99C8-CA9D93F3DBE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897ADE07-CBA3-42BC-8E98-0EF373BBE5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D4AA0143-4600-49E7-9A67-48710787C8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FF81C0F7-6E1E-4516-95CF-ED97A75DE7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858FFDBB-B9AE-4BA6-9C99-DDDAD17666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631A99FF-3238-4537-9ABF-F24A33DDB963}"/>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8" name="Footer Placeholder 7">
            <a:extLst>
              <a:ext uri="{FF2B5EF4-FFF2-40B4-BE49-F238E27FC236}">
                <a16:creationId xmlns="" xmlns:a16="http://schemas.microsoft.com/office/drawing/2014/main" id="{88FCED81-2F42-42F4-B35D-D22B4B21B8C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 xmlns:a16="http://schemas.microsoft.com/office/drawing/2014/main" id="{72BACEB4-B8F1-407B-A99F-0409CA7CAE73}"/>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4041138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5951F2D-0A1B-4B93-9D58-29E19A37F36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8BB1E6B6-2BBB-4743-BE53-6C563FD1C62D}"/>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4" name="Footer Placeholder 3">
            <a:extLst>
              <a:ext uri="{FF2B5EF4-FFF2-40B4-BE49-F238E27FC236}">
                <a16:creationId xmlns="" xmlns:a16="http://schemas.microsoft.com/office/drawing/2014/main" id="{9DFB1A7D-3402-4773-A82B-F9E0DEE7A71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 xmlns:a16="http://schemas.microsoft.com/office/drawing/2014/main" id="{68A07095-110C-478E-9AF5-F8A6C598960A}"/>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2795841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880BF911-08A7-4C30-94EB-B2F599C7F5EB}"/>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3" name="Footer Placeholder 2">
            <a:extLst>
              <a:ext uri="{FF2B5EF4-FFF2-40B4-BE49-F238E27FC236}">
                <a16:creationId xmlns="" xmlns:a16="http://schemas.microsoft.com/office/drawing/2014/main" id="{920C9012-8519-4DA4-84EF-B65CCA2B67E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 xmlns:a16="http://schemas.microsoft.com/office/drawing/2014/main" id="{0ACBF413-96C8-429B-BA89-92A52EAB6E87}"/>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6678331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5A067A-A0A7-45EB-9A94-D2F8A792F6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3A0435A7-2B5A-4590-86DD-FDCA9E345A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96374755-8294-4526-88D7-228CC267D8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94C88DE2-7137-45E1-8656-03DED86149D9}"/>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6" name="Footer Placeholder 5">
            <a:extLst>
              <a:ext uri="{FF2B5EF4-FFF2-40B4-BE49-F238E27FC236}">
                <a16:creationId xmlns="" xmlns:a16="http://schemas.microsoft.com/office/drawing/2014/main" id="{0CD53B7D-C993-4B8A-9F3D-E84844DE391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B9B43F14-7BA1-421F-A364-A51D084CFB77}"/>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1562099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8221B8-76D2-4BD8-AFD9-AB8073D077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47BFAF4A-B645-436F-8AAF-B86898669D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ED5E88E6-3A2E-4340-8EEA-5BB9527D8F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361C89B3-71BB-4300-8E40-6D8689156867}"/>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6" name="Footer Placeholder 5">
            <a:extLst>
              <a:ext uri="{FF2B5EF4-FFF2-40B4-BE49-F238E27FC236}">
                <a16:creationId xmlns="" xmlns:a16="http://schemas.microsoft.com/office/drawing/2014/main" id="{C3E5ACB0-425D-41B7-9B6B-4FBC6ED132C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F6D0C287-5861-4EA8-8CAF-2D2850DA1FFD}"/>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3970422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64A586F6-ED9D-46A3-8683-75CE10043E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1E1B6362-7310-487A-8FC9-91FADAADB2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DF14EDDE-BF80-46D9-BC3C-569F289954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B192E0B5-1E3B-4863-B873-5866009AD4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 xmlns:a16="http://schemas.microsoft.com/office/drawing/2014/main" id="{CE01DBF2-8A37-4C88-B5E6-DE2BA44692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713107-FF41-488E-9DEA-AD0CFC5961B7}" type="slidenum">
              <a:rPr lang="en-IN" smtClean="0"/>
              <a:t>‹#›</a:t>
            </a:fld>
            <a:endParaRPr lang="en-IN"/>
          </a:p>
        </p:txBody>
      </p:sp>
    </p:spTree>
    <p:extLst>
      <p:ext uri="{BB962C8B-B14F-4D97-AF65-F5344CB8AC3E}">
        <p14:creationId xmlns:p14="http://schemas.microsoft.com/office/powerpoint/2010/main" val="28853741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rjyajyoti.Goswami@me.nitdgp.ac.i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aybuilder.net/free-ed/SkilledTrades/Welding/10GMAW/10GMAW.asp" TargetMode="External"/><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1.emf"/><Relationship Id="rId4" Type="http://schemas.openxmlformats.org/officeDocument/2006/relationships/customXml" Target="../ink/ink8.xml"/></Relationships>
</file>

<file path=ppt/slides/_rels/slide11.xml.rels><?xml version="1.0" encoding="UTF-8" standalone="yes"?>
<Relationships xmlns="http://schemas.openxmlformats.org/package/2006/relationships"><Relationship Id="rId3" Type="http://schemas.openxmlformats.org/officeDocument/2006/relationships/hyperlink" Target="https://waybuilder.net/free-ed/SkilledTrades/Welding/10GMAW/10GMAW.asp" TargetMode="External"/><Relationship Id="rId7" Type="http://schemas.openxmlformats.org/officeDocument/2006/relationships/image" Target="../media/image13.emf"/><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customXml" Target="../ink/ink10.xml"/><Relationship Id="rId5" Type="http://schemas.openxmlformats.org/officeDocument/2006/relationships/image" Target="../media/image80.emf"/><Relationship Id="rId4" Type="http://schemas.openxmlformats.org/officeDocument/2006/relationships/customXml" Target="../ink/ink9.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customXml" Target="../ink/ink14.xml"/><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60.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customXml" Target="../ink/ink16.xml"/><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22.emf"/></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9.jpeg"/><Relationship Id="rId7" Type="http://schemas.openxmlformats.org/officeDocument/2006/relationships/image" Target="../media/image26.emf"/><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customXml" Target="../ink/ink19.xml"/><Relationship Id="rId5" Type="http://schemas.openxmlformats.org/officeDocument/2006/relationships/image" Target="../media/image230.emf"/><Relationship Id="rId4" Type="http://schemas.openxmlformats.org/officeDocument/2006/relationships/customXml" Target="../ink/ink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customXml" Target="../ink/ink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2.xml"/><Relationship Id="rId1" Type="http://schemas.openxmlformats.org/officeDocument/2006/relationships/slideLayout" Target="../slideLayouts/slideLayout7.xml"/><Relationship Id="rId5" Type="http://schemas.openxmlformats.org/officeDocument/2006/relationships/image" Target="../media/image3.emf"/><Relationship Id="rId4" Type="http://schemas.openxmlformats.org/officeDocument/2006/relationships/customXml" Target="../ink/ink3.xml"/></Relationships>
</file>

<file path=ppt/slides/_rels/slide6.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customXml" Target="../ink/ink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customXml" Target="../ink/ink7.xml"/><Relationship Id="rId3" Type="http://schemas.openxmlformats.org/officeDocument/2006/relationships/hyperlink" Target="https://waybuilder.net/free-ed/SkilledTrades/Welding/10GMAW/10GMAW.asp" TargetMode="External"/><Relationship Id="rId7" Type="http://schemas.openxmlformats.org/officeDocument/2006/relationships/image" Target="../media/image30.emf"/><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customXml" Target="../ink/ink6.xml"/><Relationship Id="rId9"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969CB8-49AB-4D5C-97DF-23EF3A754922}"/>
              </a:ext>
            </a:extLst>
          </p:cNvPr>
          <p:cNvSpPr>
            <a:spLocks noGrp="1"/>
          </p:cNvSpPr>
          <p:nvPr>
            <p:ph type="ctrTitle"/>
          </p:nvPr>
        </p:nvSpPr>
        <p:spPr>
          <a:xfrm>
            <a:off x="1524000" y="1040542"/>
            <a:ext cx="9144000" cy="1660615"/>
          </a:xfrm>
        </p:spPr>
        <p:txBody>
          <a:bodyPr>
            <a:normAutofit fontScale="90000"/>
          </a:bodyPr>
          <a:lstStyle/>
          <a:p>
            <a:r>
              <a:rPr lang="en-US" b="1" dirty="0"/>
              <a:t>MEC 402 </a:t>
            </a:r>
            <a:r>
              <a:rPr lang="en-US" dirty="0"/>
              <a:t/>
            </a:r>
            <a:br>
              <a:rPr lang="en-US" dirty="0"/>
            </a:br>
            <a:r>
              <a:rPr lang="en-US" b="1" dirty="0"/>
              <a:t>Casting, Welding and Forming</a:t>
            </a:r>
            <a:endParaRPr lang="en-IN" b="1" dirty="0"/>
          </a:p>
        </p:txBody>
      </p:sp>
      <p:sp>
        <p:nvSpPr>
          <p:cNvPr id="3" name="Subtitle 2">
            <a:extLst>
              <a:ext uri="{FF2B5EF4-FFF2-40B4-BE49-F238E27FC236}">
                <a16:creationId xmlns="" xmlns:a16="http://schemas.microsoft.com/office/drawing/2014/main" id="{35846666-06C0-462D-8928-5C13D4B76D31}"/>
              </a:ext>
            </a:extLst>
          </p:cNvPr>
          <p:cNvSpPr>
            <a:spLocks noGrp="1"/>
          </p:cNvSpPr>
          <p:nvPr>
            <p:ph type="subTitle" idx="1"/>
          </p:nvPr>
        </p:nvSpPr>
        <p:spPr>
          <a:xfrm>
            <a:off x="1524000" y="4156843"/>
            <a:ext cx="9144000" cy="1380928"/>
          </a:xfrm>
        </p:spPr>
        <p:txBody>
          <a:bodyPr>
            <a:normAutofit fontScale="92500" lnSpcReduction="20000"/>
          </a:bodyPr>
          <a:lstStyle/>
          <a:p>
            <a:r>
              <a:rPr lang="en-US" sz="3200" b="1" dirty="0"/>
              <a:t>Dr. Arjyajyoti Goswami</a:t>
            </a:r>
          </a:p>
          <a:p>
            <a:r>
              <a:rPr lang="en-US" sz="3200" b="1" dirty="0">
                <a:hlinkClick r:id="rId2"/>
              </a:rPr>
              <a:t>arjyajyoti.Goswami@me.nitdgp.ac.in</a:t>
            </a:r>
            <a:endParaRPr lang="en-US" sz="3200" b="1" dirty="0"/>
          </a:p>
          <a:p>
            <a:r>
              <a:rPr lang="en-US" sz="3200" b="1" dirty="0"/>
              <a:t>+91-9953167384</a:t>
            </a:r>
            <a:endParaRPr lang="en-IN" sz="3200" b="1" dirty="0"/>
          </a:p>
        </p:txBody>
      </p:sp>
    </p:spTree>
    <p:extLst>
      <p:ext uri="{BB962C8B-B14F-4D97-AF65-F5344CB8AC3E}">
        <p14:creationId xmlns:p14="http://schemas.microsoft.com/office/powerpoint/2010/main" val="38395465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93409D98-837E-4FD8-87B4-A995E1D8E1A8}"/>
              </a:ext>
            </a:extLst>
          </p:cNvPr>
          <p:cNvPicPr>
            <a:picLocks noChangeAspect="1"/>
          </p:cNvPicPr>
          <p:nvPr/>
        </p:nvPicPr>
        <p:blipFill>
          <a:blip r:embed="rId2"/>
          <a:stretch>
            <a:fillRect/>
          </a:stretch>
        </p:blipFill>
        <p:spPr>
          <a:xfrm>
            <a:off x="327274" y="339528"/>
            <a:ext cx="11290795" cy="5681128"/>
          </a:xfrm>
          <a:prstGeom prst="rect">
            <a:avLst/>
          </a:prstGeom>
        </p:spPr>
      </p:pic>
      <p:sp>
        <p:nvSpPr>
          <p:cNvPr id="3" name="TextBox 2">
            <a:extLst>
              <a:ext uri="{FF2B5EF4-FFF2-40B4-BE49-F238E27FC236}">
                <a16:creationId xmlns="" xmlns:a16="http://schemas.microsoft.com/office/drawing/2014/main" id="{1762AD93-18BA-4D5F-A229-CD159C41651D}"/>
              </a:ext>
            </a:extLst>
          </p:cNvPr>
          <p:cNvSpPr txBox="1"/>
          <p:nvPr/>
        </p:nvSpPr>
        <p:spPr>
          <a:xfrm>
            <a:off x="327275" y="5933697"/>
            <a:ext cx="4193926" cy="584775"/>
          </a:xfrm>
          <a:prstGeom prst="rect">
            <a:avLst/>
          </a:prstGeom>
          <a:solidFill>
            <a:schemeClr val="bg1"/>
          </a:solidFill>
          <a:ln>
            <a:solidFill>
              <a:schemeClr val="tx1"/>
            </a:solidFill>
          </a:ln>
        </p:spPr>
        <p:txBody>
          <a:bodyPr wrap="square" rtlCol="0">
            <a:spAutoFit/>
          </a:bodyPr>
          <a:lstStyle/>
          <a:p>
            <a:r>
              <a:rPr lang="en-IN" sz="3200" dirty="0"/>
              <a:t>Wire Feed Mechanism</a:t>
            </a:r>
          </a:p>
        </p:txBody>
      </p:sp>
      <p:sp>
        <p:nvSpPr>
          <p:cNvPr id="5" name="TextBox 4">
            <a:extLst>
              <a:ext uri="{FF2B5EF4-FFF2-40B4-BE49-F238E27FC236}">
                <a16:creationId xmlns="" xmlns:a16="http://schemas.microsoft.com/office/drawing/2014/main" id="{24EB57FC-A4DA-4447-A024-2F407E122612}"/>
              </a:ext>
            </a:extLst>
          </p:cNvPr>
          <p:cNvSpPr txBox="1"/>
          <p:nvPr/>
        </p:nvSpPr>
        <p:spPr>
          <a:xfrm>
            <a:off x="4317201" y="174930"/>
            <a:ext cx="7650480"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IN" dirty="0">
                <a:solidFill>
                  <a:schemeClr val="dk1"/>
                </a:solidFill>
                <a:hlinkClick r:id="rId3">
                  <a:extLst>
                    <a:ext uri="{A12FA001-AC4F-418D-AE19-62706E023703}">
                      <ahyp:hlinkClr xmlns="" xmlns:ahyp="http://schemas.microsoft.com/office/drawing/2018/hyperlinkcolor" val="tx"/>
                    </a:ext>
                  </a:extLst>
                </a:hlinkClick>
              </a:rPr>
              <a:t>https://waybuilder.net/free-ed/SkilledTrades/Welding/10GMAW/10GMAW.asp</a:t>
            </a:r>
            <a:endParaRPr lang="en-IN" dirty="0">
              <a:solidFill>
                <a:schemeClr val="dk1"/>
              </a:solidFill>
            </a:endParaRPr>
          </a:p>
        </p:txBody>
      </p:sp>
      <p:cxnSp>
        <p:nvCxnSpPr>
          <p:cNvPr id="6" name="Straight Connector 5">
            <a:extLst>
              <a:ext uri="{FF2B5EF4-FFF2-40B4-BE49-F238E27FC236}">
                <a16:creationId xmlns="" xmlns:a16="http://schemas.microsoft.com/office/drawing/2014/main" id="{0D715985-2A83-4445-89B5-03CE5F774736}"/>
              </a:ext>
            </a:extLst>
          </p:cNvPr>
          <p:cNvCxnSpPr/>
          <p:nvPr/>
        </p:nvCxnSpPr>
        <p:spPr>
          <a:xfrm>
            <a:off x="518160" y="345440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 xmlns:a16="http://schemas.microsoft.com/office/drawing/2014/main" id="{618FE122-11FA-423D-A0A0-30CE2E1C7BA0}"/>
              </a:ext>
            </a:extLst>
          </p:cNvPr>
          <p:cNvCxnSpPr/>
          <p:nvPr/>
        </p:nvCxnSpPr>
        <p:spPr>
          <a:xfrm>
            <a:off x="4409440" y="244856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 xmlns:a16="http://schemas.microsoft.com/office/drawing/2014/main" id="{EC5075C6-2C2D-437D-85AA-E66A4442B126}"/>
              </a:ext>
            </a:extLst>
          </p:cNvPr>
          <p:cNvCxnSpPr/>
          <p:nvPr/>
        </p:nvCxnSpPr>
        <p:spPr>
          <a:xfrm>
            <a:off x="6339840" y="111760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 xmlns:a16="http://schemas.microsoft.com/office/drawing/2014/main" id="{2D75B0FD-EE70-4DBE-9B27-C18E667942D2}"/>
              </a:ext>
            </a:extLst>
          </p:cNvPr>
          <p:cNvCxnSpPr/>
          <p:nvPr/>
        </p:nvCxnSpPr>
        <p:spPr>
          <a:xfrm>
            <a:off x="7081520" y="176784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 xmlns:a16="http://schemas.microsoft.com/office/drawing/2014/main" id="{B02B0DDD-9F2E-43F4-B9EA-4CEE9266A7ED}"/>
              </a:ext>
            </a:extLst>
          </p:cNvPr>
          <p:cNvCxnSpPr/>
          <p:nvPr/>
        </p:nvCxnSpPr>
        <p:spPr>
          <a:xfrm>
            <a:off x="5222240" y="510032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 xmlns:a16="http://schemas.microsoft.com/office/drawing/2014/main" id="{51DE216C-AB32-4F4D-8F7E-5F62C238F2A9}"/>
              </a:ext>
            </a:extLst>
          </p:cNvPr>
          <p:cNvCxnSpPr/>
          <p:nvPr/>
        </p:nvCxnSpPr>
        <p:spPr>
          <a:xfrm>
            <a:off x="9794240" y="441960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 xmlns:a16="http://schemas.microsoft.com/office/drawing/2014/main" id="{4B1866D8-1F90-467D-9D92-4A95B456342D}"/>
              </a:ext>
            </a:extLst>
          </p:cNvPr>
          <p:cNvSpPr txBox="1"/>
          <p:nvPr/>
        </p:nvSpPr>
        <p:spPr>
          <a:xfrm>
            <a:off x="134234" y="163640"/>
            <a:ext cx="3645286" cy="1015663"/>
          </a:xfrm>
          <a:prstGeom prst="rect">
            <a:avLst/>
          </a:prstGeom>
          <a:solidFill>
            <a:schemeClr val="bg1"/>
          </a:solidFill>
          <a:ln>
            <a:solidFill>
              <a:schemeClr val="tx1"/>
            </a:solidFill>
          </a:ln>
        </p:spPr>
        <p:txBody>
          <a:bodyPr wrap="square" rtlCol="0">
            <a:spAutoFit/>
          </a:bodyPr>
          <a:lstStyle/>
          <a:p>
            <a:r>
              <a:rPr lang="en-IN" sz="2000" dirty="0"/>
              <a:t>The upper gears are switched on when the trigger is pressed, the lower gears are just for support </a:t>
            </a:r>
          </a:p>
        </p:txBody>
      </p:sp>
      <mc:AlternateContent xmlns:mc="http://schemas.openxmlformats.org/markup-compatibility/2006" xmlns:p14="http://schemas.microsoft.com/office/powerpoint/2010/main">
        <mc:Choice Requires="p14">
          <p:contentPart p14:bwMode="auto" r:id="rId4">
            <p14:nvContentPartPr>
              <p14:cNvPr id="13" name="Ink 12"/>
              <p14:cNvContentPartPr/>
              <p14:nvPr/>
            </p14:nvContentPartPr>
            <p14:xfrm>
              <a:off x="684360" y="3071880"/>
              <a:ext cx="11491200" cy="3146400"/>
            </p14:xfrm>
          </p:contentPart>
        </mc:Choice>
        <mc:Fallback xmlns="">
          <p:pic>
            <p:nvPicPr>
              <p:cNvPr id="13" name="Ink 12"/>
              <p:cNvPicPr/>
              <p:nvPr/>
            </p:nvPicPr>
            <p:blipFill>
              <a:blip r:embed="rId5"/>
              <a:stretch>
                <a:fillRect/>
              </a:stretch>
            </p:blipFill>
            <p:spPr>
              <a:xfrm>
                <a:off x="672840" y="3062880"/>
                <a:ext cx="11509200" cy="3160440"/>
              </a:xfrm>
              <a:prstGeom prst="rect">
                <a:avLst/>
              </a:prstGeom>
            </p:spPr>
          </p:pic>
        </mc:Fallback>
      </mc:AlternateContent>
    </p:spTree>
    <p:extLst>
      <p:ext uri="{BB962C8B-B14F-4D97-AF65-F5344CB8AC3E}">
        <p14:creationId xmlns:p14="http://schemas.microsoft.com/office/powerpoint/2010/main" val="6608557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7D7D2C85-72B4-4E41-A1BC-051AD33BBEDC}"/>
              </a:ext>
            </a:extLst>
          </p:cNvPr>
          <p:cNvPicPr>
            <a:picLocks noChangeAspect="1"/>
          </p:cNvPicPr>
          <p:nvPr/>
        </p:nvPicPr>
        <p:blipFill>
          <a:blip r:embed="rId2"/>
          <a:stretch>
            <a:fillRect/>
          </a:stretch>
        </p:blipFill>
        <p:spPr>
          <a:xfrm>
            <a:off x="1075039" y="369869"/>
            <a:ext cx="10390919" cy="5463612"/>
          </a:xfrm>
          <a:prstGeom prst="rect">
            <a:avLst/>
          </a:prstGeom>
        </p:spPr>
      </p:pic>
      <p:sp>
        <p:nvSpPr>
          <p:cNvPr id="4" name="TextBox 3">
            <a:extLst>
              <a:ext uri="{FF2B5EF4-FFF2-40B4-BE49-F238E27FC236}">
                <a16:creationId xmlns="" xmlns:a16="http://schemas.microsoft.com/office/drawing/2014/main" id="{2FF89B01-7120-46E3-AE2A-2B2BD4580C5C}"/>
              </a:ext>
            </a:extLst>
          </p:cNvPr>
          <p:cNvSpPr txBox="1"/>
          <p:nvPr/>
        </p:nvSpPr>
        <p:spPr>
          <a:xfrm>
            <a:off x="327275" y="5933697"/>
            <a:ext cx="2578486" cy="584775"/>
          </a:xfrm>
          <a:prstGeom prst="rect">
            <a:avLst/>
          </a:prstGeom>
          <a:solidFill>
            <a:schemeClr val="bg1"/>
          </a:solidFill>
          <a:ln>
            <a:solidFill>
              <a:schemeClr val="tx1"/>
            </a:solidFill>
          </a:ln>
        </p:spPr>
        <p:txBody>
          <a:bodyPr wrap="square" rtlCol="0">
            <a:spAutoFit/>
          </a:bodyPr>
          <a:lstStyle/>
          <a:p>
            <a:r>
              <a:rPr lang="en-IN" sz="3200" dirty="0"/>
              <a:t>Welding Gun</a:t>
            </a:r>
          </a:p>
        </p:txBody>
      </p:sp>
      <p:sp>
        <p:nvSpPr>
          <p:cNvPr id="3" name="TextBox 2">
            <a:extLst>
              <a:ext uri="{FF2B5EF4-FFF2-40B4-BE49-F238E27FC236}">
                <a16:creationId xmlns="" xmlns:a16="http://schemas.microsoft.com/office/drawing/2014/main" id="{0439A0BF-6624-4B62-8E80-F549454BFB21}"/>
              </a:ext>
            </a:extLst>
          </p:cNvPr>
          <p:cNvSpPr txBox="1"/>
          <p:nvPr/>
        </p:nvSpPr>
        <p:spPr>
          <a:xfrm>
            <a:off x="4317201" y="174930"/>
            <a:ext cx="7650480"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IN" dirty="0">
                <a:solidFill>
                  <a:schemeClr val="dk1"/>
                </a:solidFill>
                <a:hlinkClick r:id="rId3">
                  <a:extLst>
                    <a:ext uri="{A12FA001-AC4F-418D-AE19-62706E023703}">
                      <ahyp:hlinkClr xmlns="" xmlns:ahyp="http://schemas.microsoft.com/office/drawing/2018/hyperlinkcolor" val="tx"/>
                    </a:ext>
                  </a:extLst>
                </a:hlinkClick>
              </a:rPr>
              <a:t>https://waybuilder.net/free-ed/SkilledTrades/Welding/10GMAW/10GMAW.asp</a:t>
            </a:r>
            <a:endParaRPr lang="en-IN" dirty="0">
              <a:solidFill>
                <a:schemeClr val="dk1"/>
              </a:solidFill>
            </a:endParaRPr>
          </a:p>
        </p:txBody>
      </p:sp>
      <p:cxnSp>
        <p:nvCxnSpPr>
          <p:cNvPr id="5" name="Straight Connector 4">
            <a:extLst>
              <a:ext uri="{FF2B5EF4-FFF2-40B4-BE49-F238E27FC236}">
                <a16:creationId xmlns="" xmlns:a16="http://schemas.microsoft.com/office/drawing/2014/main" id="{294C3AE8-2E03-4B44-BE56-6FF504FF15A7}"/>
              </a:ext>
            </a:extLst>
          </p:cNvPr>
          <p:cNvCxnSpPr/>
          <p:nvPr/>
        </p:nvCxnSpPr>
        <p:spPr>
          <a:xfrm>
            <a:off x="7203440" y="367792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 xmlns:a16="http://schemas.microsoft.com/office/drawing/2014/main" id="{DFAC4BB8-19D5-4472-99C6-7D4895E54E0F}"/>
              </a:ext>
            </a:extLst>
          </p:cNvPr>
          <p:cNvCxnSpPr/>
          <p:nvPr/>
        </p:nvCxnSpPr>
        <p:spPr>
          <a:xfrm>
            <a:off x="5445760" y="128016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 xmlns:a16="http://schemas.microsoft.com/office/drawing/2014/main" id="{B768028F-9F82-44D2-BA48-1C023168139C}"/>
              </a:ext>
            </a:extLst>
          </p:cNvPr>
          <p:cNvCxnSpPr/>
          <p:nvPr/>
        </p:nvCxnSpPr>
        <p:spPr>
          <a:xfrm>
            <a:off x="2905761" y="505968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 xmlns:a16="http://schemas.microsoft.com/office/drawing/2014/main" id="{FF8EB060-6449-4CA2-96CA-140C01D4F9FF}"/>
              </a:ext>
            </a:extLst>
          </p:cNvPr>
          <p:cNvCxnSpPr/>
          <p:nvPr/>
        </p:nvCxnSpPr>
        <p:spPr>
          <a:xfrm>
            <a:off x="2631440" y="572008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 xmlns:a16="http://schemas.microsoft.com/office/drawing/2014/main" id="{04CCD7E9-05F1-423A-8FB2-A46D2686B815}"/>
              </a:ext>
            </a:extLst>
          </p:cNvPr>
          <p:cNvCxnSpPr/>
          <p:nvPr/>
        </p:nvCxnSpPr>
        <p:spPr>
          <a:xfrm>
            <a:off x="1371600" y="3058160"/>
            <a:ext cx="975360" cy="0"/>
          </a:xfrm>
          <a:prstGeom prst="line">
            <a:avLst/>
          </a:prstGeom>
          <a:ln w="38100">
            <a:solidFill>
              <a:srgbClr val="FF0000"/>
            </a:solidFill>
            <a:prstDash val="dash"/>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 xmlns:a16="http://schemas.microsoft.com/office/drawing/2014/main" id="{B19511EA-B744-4478-A550-FC79A9376299}"/>
              </a:ext>
            </a:extLst>
          </p:cNvPr>
          <p:cNvSpPr txBox="1"/>
          <p:nvPr/>
        </p:nvSpPr>
        <p:spPr>
          <a:xfrm>
            <a:off x="5088006" y="5502809"/>
            <a:ext cx="6736079" cy="1015663"/>
          </a:xfrm>
          <a:prstGeom prst="rect">
            <a:avLst/>
          </a:prstGeom>
          <a:solidFill>
            <a:schemeClr val="bg1"/>
          </a:solidFill>
          <a:ln>
            <a:solidFill>
              <a:schemeClr val="tx1"/>
            </a:solidFill>
          </a:ln>
        </p:spPr>
        <p:txBody>
          <a:bodyPr wrap="square" rtlCol="0">
            <a:spAutoFit/>
          </a:bodyPr>
          <a:lstStyle/>
          <a:p>
            <a:pPr algn="just"/>
            <a:r>
              <a:rPr lang="en-IN" sz="2000" dirty="0"/>
              <a:t>When the trigger is pressed the gears (upper gears) in the gear box starts rotating and the wire is fed out from the nozzle (the rate of feeding of the wire depends upon the current)</a:t>
            </a:r>
          </a:p>
        </p:txBody>
      </p:sp>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 xmlns:a16="http://schemas.microsoft.com/office/drawing/2014/main" id="{D180F578-D2A5-4570-B7E6-AA0FB03511DF}"/>
                  </a:ext>
                </a:extLst>
              </p14:cNvPr>
              <p14:cNvContentPartPr/>
              <p14:nvPr/>
            </p14:nvContentPartPr>
            <p14:xfrm>
              <a:off x="1605960" y="2149200"/>
              <a:ext cx="10335960" cy="3846600"/>
            </p14:xfrm>
          </p:contentPart>
        </mc:Choice>
        <mc:Fallback xmlns="">
          <p:pic>
            <p:nvPicPr>
              <p:cNvPr id="11" name="Ink 10">
                <a:extLst>
                  <a:ext uri="{FF2B5EF4-FFF2-40B4-BE49-F238E27FC236}">
                    <a16:creationId xmlns:a16="http://schemas.microsoft.com/office/drawing/2014/main" id="{D180F578-D2A5-4570-B7E6-AA0FB03511DF}"/>
                  </a:ext>
                </a:extLst>
              </p:cNvPr>
              <p:cNvPicPr/>
              <p:nvPr/>
            </p:nvPicPr>
            <p:blipFill>
              <a:blip r:embed="rId5"/>
              <a:stretch>
                <a:fillRect/>
              </a:stretch>
            </p:blipFill>
            <p:spPr>
              <a:xfrm>
                <a:off x="1596600" y="2139840"/>
                <a:ext cx="10354680" cy="386532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2" name="Ink 11"/>
              <p14:cNvContentPartPr/>
              <p14:nvPr/>
            </p14:nvContentPartPr>
            <p14:xfrm>
              <a:off x="1371600" y="993240"/>
              <a:ext cx="9841680" cy="4949280"/>
            </p14:xfrm>
          </p:contentPart>
        </mc:Choice>
        <mc:Fallback xmlns="">
          <p:pic>
            <p:nvPicPr>
              <p:cNvPr id="12" name="Ink 11"/>
              <p:cNvPicPr/>
              <p:nvPr/>
            </p:nvPicPr>
            <p:blipFill>
              <a:blip r:embed="rId7"/>
              <a:stretch>
                <a:fillRect/>
              </a:stretch>
            </p:blipFill>
            <p:spPr>
              <a:xfrm>
                <a:off x="1361160" y="990720"/>
                <a:ext cx="9855360" cy="4956840"/>
              </a:xfrm>
              <a:prstGeom prst="rect">
                <a:avLst/>
              </a:prstGeom>
            </p:spPr>
          </p:pic>
        </mc:Fallback>
      </mc:AlternateContent>
    </p:spTree>
    <p:extLst>
      <p:ext uri="{BB962C8B-B14F-4D97-AF65-F5344CB8AC3E}">
        <p14:creationId xmlns:p14="http://schemas.microsoft.com/office/powerpoint/2010/main" val="42006626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2D0CFB2D-745F-4B1E-8703-F1F9A874D837}"/>
              </a:ext>
            </a:extLst>
          </p:cNvPr>
          <p:cNvPicPr>
            <a:picLocks noChangeAspect="1"/>
          </p:cNvPicPr>
          <p:nvPr/>
        </p:nvPicPr>
        <p:blipFill>
          <a:blip r:embed="rId2"/>
          <a:stretch>
            <a:fillRect/>
          </a:stretch>
        </p:blipFill>
        <p:spPr>
          <a:xfrm>
            <a:off x="965200" y="64749"/>
            <a:ext cx="10637520" cy="6640851"/>
          </a:xfrm>
          <a:prstGeom prst="rect">
            <a:avLst/>
          </a:prstGeom>
        </p:spPr>
      </p:pic>
    </p:spTree>
    <p:extLst>
      <p:ext uri="{BB962C8B-B14F-4D97-AF65-F5344CB8AC3E}">
        <p14:creationId xmlns:p14="http://schemas.microsoft.com/office/powerpoint/2010/main" val="38487237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B84C5FA3-2DE1-4A05-AEFA-9C5CD1163D17}"/>
              </a:ext>
            </a:extLst>
          </p:cNvPr>
          <p:cNvSpPr txBox="1"/>
          <p:nvPr/>
        </p:nvSpPr>
        <p:spPr>
          <a:xfrm>
            <a:off x="3651567" y="2459504"/>
            <a:ext cx="4888865" cy="1938992"/>
          </a:xfrm>
          <a:prstGeom prst="rect">
            <a:avLst/>
          </a:prstGeom>
          <a:noFill/>
          <a:ln>
            <a:noFill/>
          </a:ln>
        </p:spPr>
        <p:txBody>
          <a:bodyPr wrap="square" rtlCol="0">
            <a:spAutoFit/>
          </a:bodyPr>
          <a:lstStyle/>
          <a:p>
            <a:r>
              <a:rPr lang="en-US" sz="6000" b="1" dirty="0"/>
              <a:t>Electrode Tip Nomenclature</a:t>
            </a:r>
          </a:p>
        </p:txBody>
      </p:sp>
    </p:spTree>
    <p:extLst>
      <p:ext uri="{BB962C8B-B14F-4D97-AF65-F5344CB8AC3E}">
        <p14:creationId xmlns:p14="http://schemas.microsoft.com/office/powerpoint/2010/main" val="66478964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726F9396-03F4-4B9C-AFCC-60518F85D834}"/>
              </a:ext>
            </a:extLst>
          </p:cNvPr>
          <p:cNvSpPr/>
          <p:nvPr/>
        </p:nvSpPr>
        <p:spPr>
          <a:xfrm>
            <a:off x="2890520" y="5201920"/>
            <a:ext cx="6268720" cy="15138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800" b="1" dirty="0"/>
              <a:t>Workpiece</a:t>
            </a:r>
          </a:p>
        </p:txBody>
      </p:sp>
      <p:sp>
        <p:nvSpPr>
          <p:cNvPr id="3" name="Trapezoid 2">
            <a:extLst>
              <a:ext uri="{FF2B5EF4-FFF2-40B4-BE49-F238E27FC236}">
                <a16:creationId xmlns="" xmlns:a16="http://schemas.microsoft.com/office/drawing/2014/main" id="{77BE04E7-2504-4596-82F5-40D6A3625CF1}"/>
              </a:ext>
            </a:extLst>
          </p:cNvPr>
          <p:cNvSpPr/>
          <p:nvPr/>
        </p:nvSpPr>
        <p:spPr>
          <a:xfrm rot="10800000">
            <a:off x="4124960" y="142239"/>
            <a:ext cx="3418840" cy="4074159"/>
          </a:xfrm>
          <a:prstGeom prst="trapezoid">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 xmlns:a16="http://schemas.microsoft.com/office/drawing/2014/main" id="{3EBA3776-B2FE-48DC-B8BE-7B4F8B2FE0C2}"/>
              </a:ext>
            </a:extLst>
          </p:cNvPr>
          <p:cNvSpPr/>
          <p:nvPr/>
        </p:nvSpPr>
        <p:spPr>
          <a:xfrm>
            <a:off x="5290820" y="142239"/>
            <a:ext cx="1087120" cy="2997200"/>
          </a:xfrm>
          <a:prstGeom prst="rect">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477F14C1-62FE-4D9E-862B-0FD36D5BD3B5}"/>
              </a:ext>
            </a:extLst>
          </p:cNvPr>
          <p:cNvSpPr/>
          <p:nvPr/>
        </p:nvSpPr>
        <p:spPr>
          <a:xfrm>
            <a:off x="5746749" y="142238"/>
            <a:ext cx="125732" cy="483616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 xmlns:a16="http://schemas.microsoft.com/office/drawing/2014/main" id="{B091DCCA-45D5-4774-9C54-C85795E1C104}"/>
              </a:ext>
            </a:extLst>
          </p:cNvPr>
          <p:cNvSpPr txBox="1"/>
          <p:nvPr/>
        </p:nvSpPr>
        <p:spPr>
          <a:xfrm>
            <a:off x="670560" y="142238"/>
            <a:ext cx="1371600"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2800" dirty="0"/>
              <a:t>Nozzle</a:t>
            </a:r>
          </a:p>
        </p:txBody>
      </p:sp>
      <p:sp>
        <p:nvSpPr>
          <p:cNvPr id="7" name="TextBox 6">
            <a:extLst>
              <a:ext uri="{FF2B5EF4-FFF2-40B4-BE49-F238E27FC236}">
                <a16:creationId xmlns="" xmlns:a16="http://schemas.microsoft.com/office/drawing/2014/main" id="{A5FBA547-3057-4B69-9195-429A4DE47A73}"/>
              </a:ext>
            </a:extLst>
          </p:cNvPr>
          <p:cNvSpPr txBox="1"/>
          <p:nvPr/>
        </p:nvSpPr>
        <p:spPr>
          <a:xfrm>
            <a:off x="9245600" y="142238"/>
            <a:ext cx="2012949"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2800" dirty="0"/>
              <a:t>Contact Tip</a:t>
            </a:r>
          </a:p>
        </p:txBody>
      </p:sp>
      <p:sp>
        <p:nvSpPr>
          <p:cNvPr id="8" name="TextBox 7">
            <a:extLst>
              <a:ext uri="{FF2B5EF4-FFF2-40B4-BE49-F238E27FC236}">
                <a16:creationId xmlns="" xmlns:a16="http://schemas.microsoft.com/office/drawing/2014/main" id="{ED676A2F-2210-42BD-9A5E-1A9F5539EC11}"/>
              </a:ext>
            </a:extLst>
          </p:cNvPr>
          <p:cNvSpPr txBox="1"/>
          <p:nvPr/>
        </p:nvSpPr>
        <p:spPr>
          <a:xfrm>
            <a:off x="9245600" y="863598"/>
            <a:ext cx="2012949"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2800" dirty="0"/>
              <a:t>Electrode</a:t>
            </a:r>
          </a:p>
        </p:txBody>
      </p:sp>
      <p:cxnSp>
        <p:nvCxnSpPr>
          <p:cNvPr id="10" name="Straight Arrow Connector 9">
            <a:extLst>
              <a:ext uri="{FF2B5EF4-FFF2-40B4-BE49-F238E27FC236}">
                <a16:creationId xmlns="" xmlns:a16="http://schemas.microsoft.com/office/drawing/2014/main" id="{F0FF6BF6-04CF-4527-90A4-7D63B5A960DE}"/>
              </a:ext>
            </a:extLst>
          </p:cNvPr>
          <p:cNvCxnSpPr>
            <a:cxnSpLocks/>
          </p:cNvCxnSpPr>
          <p:nvPr/>
        </p:nvCxnSpPr>
        <p:spPr>
          <a:xfrm>
            <a:off x="2148840" y="403848"/>
            <a:ext cx="1976119"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 xmlns:a16="http://schemas.microsoft.com/office/drawing/2014/main" id="{FABD47EF-4469-4398-B422-4BD7DF9A5693}"/>
              </a:ext>
            </a:extLst>
          </p:cNvPr>
          <p:cNvCxnSpPr>
            <a:cxnSpLocks/>
          </p:cNvCxnSpPr>
          <p:nvPr/>
        </p:nvCxnSpPr>
        <p:spPr>
          <a:xfrm flipH="1" flipV="1">
            <a:off x="6377940" y="403848"/>
            <a:ext cx="2781300" cy="27928"/>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 xmlns:a16="http://schemas.microsoft.com/office/drawing/2014/main" id="{C0A603D1-CA8F-4D09-9709-8756D4B313C6}"/>
              </a:ext>
            </a:extLst>
          </p:cNvPr>
          <p:cNvCxnSpPr>
            <a:cxnSpLocks/>
          </p:cNvCxnSpPr>
          <p:nvPr/>
        </p:nvCxnSpPr>
        <p:spPr>
          <a:xfrm flipH="1">
            <a:off x="5872481" y="1099784"/>
            <a:ext cx="3286759" cy="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 xmlns:a16="http://schemas.microsoft.com/office/drawing/2014/main" id="{0E3E8930-D9AE-405A-9DE7-F96532B63078}"/>
              </a:ext>
            </a:extLst>
          </p:cNvPr>
          <p:cNvCxnSpPr/>
          <p:nvPr/>
        </p:nvCxnSpPr>
        <p:spPr>
          <a:xfrm>
            <a:off x="6377940" y="3139439"/>
            <a:ext cx="2781300" cy="0"/>
          </a:xfrm>
          <a:prstGeom prst="line">
            <a:avLst/>
          </a:prstGeom>
          <a:ln w="38100">
            <a:prstDash val="dash"/>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 xmlns:a16="http://schemas.microsoft.com/office/drawing/2014/main" id="{8694FFA7-6327-462A-A009-A16A550670B2}"/>
              </a:ext>
            </a:extLst>
          </p:cNvPr>
          <p:cNvCxnSpPr/>
          <p:nvPr/>
        </p:nvCxnSpPr>
        <p:spPr>
          <a:xfrm>
            <a:off x="8575040" y="3139439"/>
            <a:ext cx="0" cy="2062481"/>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 xmlns:a16="http://schemas.microsoft.com/office/drawing/2014/main" id="{C0C199F0-2F20-47F5-9C9D-08B757C1367F}"/>
              </a:ext>
            </a:extLst>
          </p:cNvPr>
          <p:cNvSpPr txBox="1"/>
          <p:nvPr/>
        </p:nvSpPr>
        <p:spPr>
          <a:xfrm>
            <a:off x="9159240" y="3487430"/>
            <a:ext cx="2616195" cy="954107"/>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2800" dirty="0"/>
              <a:t>Contact to work distance</a:t>
            </a:r>
          </a:p>
        </p:txBody>
      </p:sp>
      <p:cxnSp>
        <p:nvCxnSpPr>
          <p:cNvPr id="21" name="Straight Connector 20">
            <a:extLst>
              <a:ext uri="{FF2B5EF4-FFF2-40B4-BE49-F238E27FC236}">
                <a16:creationId xmlns="" xmlns:a16="http://schemas.microsoft.com/office/drawing/2014/main" id="{F989270E-641F-43D7-A5FA-37DBF146A0CC}"/>
              </a:ext>
            </a:extLst>
          </p:cNvPr>
          <p:cNvCxnSpPr/>
          <p:nvPr/>
        </p:nvCxnSpPr>
        <p:spPr>
          <a:xfrm>
            <a:off x="2965449" y="4978399"/>
            <a:ext cx="2781300" cy="0"/>
          </a:xfrm>
          <a:prstGeom prst="line">
            <a:avLst/>
          </a:prstGeom>
          <a:ln w="38100">
            <a:prstDash val="dash"/>
          </a:ln>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 xmlns:a16="http://schemas.microsoft.com/office/drawing/2014/main" id="{CD9F22B3-0C15-48EC-B1BC-C2A743EE0804}"/>
              </a:ext>
            </a:extLst>
          </p:cNvPr>
          <p:cNvCxnSpPr/>
          <p:nvPr/>
        </p:nvCxnSpPr>
        <p:spPr>
          <a:xfrm>
            <a:off x="2509520" y="3139439"/>
            <a:ext cx="2781300" cy="0"/>
          </a:xfrm>
          <a:prstGeom prst="line">
            <a:avLst/>
          </a:prstGeom>
          <a:ln w="38100">
            <a:prstDash val="dash"/>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 xmlns:a16="http://schemas.microsoft.com/office/drawing/2014/main" id="{C0087ACD-1008-4750-9058-367A159DD7DB}"/>
              </a:ext>
            </a:extLst>
          </p:cNvPr>
          <p:cNvCxnSpPr>
            <a:cxnSpLocks/>
          </p:cNvCxnSpPr>
          <p:nvPr/>
        </p:nvCxnSpPr>
        <p:spPr>
          <a:xfrm>
            <a:off x="4511040" y="3139439"/>
            <a:ext cx="0" cy="1838960"/>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 xmlns:a16="http://schemas.microsoft.com/office/drawing/2014/main" id="{5F46805E-200F-452F-999E-05F86BD0F34A}"/>
              </a:ext>
            </a:extLst>
          </p:cNvPr>
          <p:cNvSpPr txBox="1"/>
          <p:nvPr/>
        </p:nvSpPr>
        <p:spPr>
          <a:xfrm>
            <a:off x="1388749" y="3338719"/>
            <a:ext cx="3013701" cy="52322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2800" dirty="0"/>
              <a:t>Electrode stick out</a:t>
            </a:r>
          </a:p>
        </p:txBody>
      </p:sp>
      <p:cxnSp>
        <p:nvCxnSpPr>
          <p:cNvPr id="26" name="Straight Connector 25">
            <a:extLst>
              <a:ext uri="{FF2B5EF4-FFF2-40B4-BE49-F238E27FC236}">
                <a16:creationId xmlns="" xmlns:a16="http://schemas.microsoft.com/office/drawing/2014/main" id="{C57DC16C-969A-40F6-B29E-3C15A899F94E}"/>
              </a:ext>
            </a:extLst>
          </p:cNvPr>
          <p:cNvCxnSpPr>
            <a:cxnSpLocks/>
          </p:cNvCxnSpPr>
          <p:nvPr/>
        </p:nvCxnSpPr>
        <p:spPr>
          <a:xfrm>
            <a:off x="433552" y="4175757"/>
            <a:ext cx="4494048" cy="0"/>
          </a:xfrm>
          <a:prstGeom prst="line">
            <a:avLst/>
          </a:prstGeom>
          <a:ln w="38100">
            <a:prstDash val="dash"/>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 xmlns:a16="http://schemas.microsoft.com/office/drawing/2014/main" id="{6117BF46-0740-4C28-A01A-79CBE22B07D7}"/>
              </a:ext>
            </a:extLst>
          </p:cNvPr>
          <p:cNvCxnSpPr/>
          <p:nvPr/>
        </p:nvCxnSpPr>
        <p:spPr>
          <a:xfrm>
            <a:off x="241299" y="5201920"/>
            <a:ext cx="2781300" cy="0"/>
          </a:xfrm>
          <a:prstGeom prst="line">
            <a:avLst/>
          </a:prstGeom>
          <a:ln w="38100">
            <a:prstDash val="dash"/>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 xmlns:a16="http://schemas.microsoft.com/office/drawing/2014/main" id="{9BE5CDDC-6892-4D20-96F3-ECE4F3D732B3}"/>
              </a:ext>
            </a:extLst>
          </p:cNvPr>
          <p:cNvCxnSpPr>
            <a:cxnSpLocks/>
          </p:cNvCxnSpPr>
          <p:nvPr/>
        </p:nvCxnSpPr>
        <p:spPr>
          <a:xfrm>
            <a:off x="2148840" y="4175757"/>
            <a:ext cx="0" cy="1026163"/>
          </a:xfrm>
          <a:prstGeom prst="straightConnector1">
            <a:avLst/>
          </a:prstGeom>
          <a:ln w="28575">
            <a:headEnd type="triangle"/>
            <a:tailEnd type="triangle"/>
          </a:ln>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 xmlns:a16="http://schemas.microsoft.com/office/drawing/2014/main" id="{7F95F414-FCF0-4D0B-A3E9-D6979CE536A8}"/>
              </a:ext>
            </a:extLst>
          </p:cNvPr>
          <p:cNvSpPr txBox="1"/>
          <p:nvPr/>
        </p:nvSpPr>
        <p:spPr>
          <a:xfrm>
            <a:off x="241299" y="4437366"/>
            <a:ext cx="1608452" cy="138499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IN" sz="2800" dirty="0"/>
              <a:t>Nozzle to work distance</a:t>
            </a:r>
          </a:p>
        </p:txBody>
      </p:sp>
      <mc:AlternateContent xmlns:mc="http://schemas.openxmlformats.org/markup-compatibility/2006" xmlns:p14="http://schemas.microsoft.com/office/powerpoint/2010/main">
        <mc:Choice Requires="p14">
          <p:contentPart p14:bwMode="auto" r:id="rId2">
            <p14:nvContentPartPr>
              <p14:cNvPr id="12" name="Ink 11"/>
              <p14:cNvContentPartPr/>
              <p14:nvPr/>
            </p14:nvContentPartPr>
            <p14:xfrm>
              <a:off x="778680" y="237240"/>
              <a:ext cx="11413080" cy="5486760"/>
            </p14:xfrm>
          </p:contentPart>
        </mc:Choice>
        <mc:Fallback xmlns="">
          <p:pic>
            <p:nvPicPr>
              <p:cNvPr id="12" name="Ink 11"/>
              <p:cNvPicPr/>
              <p:nvPr/>
            </p:nvPicPr>
            <p:blipFill>
              <a:blip r:embed="rId3"/>
              <a:stretch>
                <a:fillRect/>
              </a:stretch>
            </p:blipFill>
            <p:spPr>
              <a:xfrm>
                <a:off x="768960" y="228600"/>
                <a:ext cx="11431800" cy="5501160"/>
              </a:xfrm>
              <a:prstGeom prst="rect">
                <a:avLst/>
              </a:prstGeom>
            </p:spPr>
          </p:pic>
        </mc:Fallback>
      </mc:AlternateContent>
    </p:spTree>
    <p:extLst>
      <p:ext uri="{BB962C8B-B14F-4D97-AF65-F5344CB8AC3E}">
        <p14:creationId xmlns:p14="http://schemas.microsoft.com/office/powerpoint/2010/main" val="4157206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2"/>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1"/>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2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2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20" grpId="0" animBg="1"/>
      <p:bldP spid="25" grpId="0" animBg="1"/>
      <p:bldP spid="3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B84C5FA3-2DE1-4A05-AEFA-9C5CD1163D17}"/>
              </a:ext>
            </a:extLst>
          </p:cNvPr>
          <p:cNvSpPr txBox="1"/>
          <p:nvPr/>
        </p:nvSpPr>
        <p:spPr>
          <a:xfrm>
            <a:off x="2346959" y="2921168"/>
            <a:ext cx="7498081" cy="1015663"/>
          </a:xfrm>
          <a:prstGeom prst="rect">
            <a:avLst/>
          </a:prstGeom>
          <a:noFill/>
          <a:ln>
            <a:noFill/>
          </a:ln>
        </p:spPr>
        <p:txBody>
          <a:bodyPr wrap="square" rtlCol="0">
            <a:spAutoFit/>
          </a:bodyPr>
          <a:lstStyle/>
          <a:p>
            <a:r>
              <a:rPr lang="en-US" sz="6000" b="1" dirty="0"/>
              <a:t>Mobile Cathode Spot</a:t>
            </a: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34640" y="22320"/>
              <a:ext cx="11689560" cy="5751360"/>
            </p14:xfrm>
          </p:contentPart>
        </mc:Choice>
        <mc:Fallback xmlns="">
          <p:pic>
            <p:nvPicPr>
              <p:cNvPr id="4" name="Ink 3"/>
              <p:cNvPicPr/>
              <p:nvPr/>
            </p:nvPicPr>
            <p:blipFill>
              <a:blip r:embed="rId3"/>
              <a:stretch>
                <a:fillRect/>
              </a:stretch>
            </p:blipFill>
            <p:spPr>
              <a:xfrm>
                <a:off x="125280" y="9360"/>
                <a:ext cx="11702520" cy="5772960"/>
              </a:xfrm>
              <a:prstGeom prst="rect">
                <a:avLst/>
              </a:prstGeom>
            </p:spPr>
          </p:pic>
        </mc:Fallback>
      </mc:AlternateContent>
    </p:spTree>
    <p:extLst>
      <p:ext uri="{BB962C8B-B14F-4D97-AF65-F5344CB8AC3E}">
        <p14:creationId xmlns:p14="http://schemas.microsoft.com/office/powerpoint/2010/main" val="38105543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104A2B40-53DA-4FA3-A263-FFA01D3D8D71}"/>
              </a:ext>
            </a:extLst>
          </p:cNvPr>
          <p:cNvSpPr/>
          <p:nvPr/>
        </p:nvSpPr>
        <p:spPr>
          <a:xfrm>
            <a:off x="205740" y="3373120"/>
            <a:ext cx="2814320" cy="6705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t>-</a:t>
            </a:r>
            <a:endParaRPr lang="en-IN" sz="4800" b="1" dirty="0"/>
          </a:p>
        </p:txBody>
      </p:sp>
      <p:sp>
        <p:nvSpPr>
          <p:cNvPr id="5" name="Rectangle 4">
            <a:extLst>
              <a:ext uri="{FF2B5EF4-FFF2-40B4-BE49-F238E27FC236}">
                <a16:creationId xmlns="" xmlns:a16="http://schemas.microsoft.com/office/drawing/2014/main" id="{6E07427C-5D7B-4701-BF28-23403639F8A0}"/>
              </a:ext>
            </a:extLst>
          </p:cNvPr>
          <p:cNvSpPr/>
          <p:nvPr/>
        </p:nvSpPr>
        <p:spPr>
          <a:xfrm>
            <a:off x="1452880" y="1798320"/>
            <a:ext cx="320040" cy="10871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800" b="1" dirty="0"/>
              <a:t>+</a:t>
            </a:r>
            <a:endParaRPr lang="en-IN" sz="4800" b="1" dirty="0"/>
          </a:p>
        </p:txBody>
      </p:sp>
      <p:sp>
        <p:nvSpPr>
          <p:cNvPr id="6" name="Rectangle 5">
            <a:extLst>
              <a:ext uri="{FF2B5EF4-FFF2-40B4-BE49-F238E27FC236}">
                <a16:creationId xmlns="" xmlns:a16="http://schemas.microsoft.com/office/drawing/2014/main" id="{B2D99EC1-0DB6-4EAA-8BF1-E6C25D0F9D08}"/>
              </a:ext>
            </a:extLst>
          </p:cNvPr>
          <p:cNvSpPr/>
          <p:nvPr/>
        </p:nvSpPr>
        <p:spPr>
          <a:xfrm>
            <a:off x="6543040" y="4277360"/>
            <a:ext cx="3840480" cy="1747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4800" b="1" dirty="0"/>
              <a:t>-</a:t>
            </a:r>
          </a:p>
        </p:txBody>
      </p:sp>
      <p:sp>
        <p:nvSpPr>
          <p:cNvPr id="7" name="Isosceles Triangle 6">
            <a:extLst>
              <a:ext uri="{FF2B5EF4-FFF2-40B4-BE49-F238E27FC236}">
                <a16:creationId xmlns="" xmlns:a16="http://schemas.microsoft.com/office/drawing/2014/main" id="{CD588AB5-8434-4593-8974-6E0265900697}"/>
              </a:ext>
            </a:extLst>
          </p:cNvPr>
          <p:cNvSpPr/>
          <p:nvPr/>
        </p:nvSpPr>
        <p:spPr>
          <a:xfrm>
            <a:off x="6766560" y="2926080"/>
            <a:ext cx="670560" cy="1351280"/>
          </a:xfrm>
          <a:prstGeom prst="triangle">
            <a:avLst>
              <a:gd name="adj" fmla="val 4846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Isosceles Triangle 7">
            <a:extLst>
              <a:ext uri="{FF2B5EF4-FFF2-40B4-BE49-F238E27FC236}">
                <a16:creationId xmlns="" xmlns:a16="http://schemas.microsoft.com/office/drawing/2014/main" id="{EBB29713-4C82-44C5-B669-D80BEA675740}"/>
              </a:ext>
            </a:extLst>
          </p:cNvPr>
          <p:cNvSpPr/>
          <p:nvPr/>
        </p:nvSpPr>
        <p:spPr>
          <a:xfrm>
            <a:off x="8818880" y="3281680"/>
            <a:ext cx="589280" cy="1016000"/>
          </a:xfrm>
          <a:prstGeom prst="triangle">
            <a:avLst>
              <a:gd name="adj" fmla="val 4846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Isosceles Triangle 8">
            <a:extLst>
              <a:ext uri="{FF2B5EF4-FFF2-40B4-BE49-F238E27FC236}">
                <a16:creationId xmlns="" xmlns:a16="http://schemas.microsoft.com/office/drawing/2014/main" id="{17E045C8-FD1F-4C5C-83E8-7DF255FF8599}"/>
              </a:ext>
            </a:extLst>
          </p:cNvPr>
          <p:cNvSpPr/>
          <p:nvPr/>
        </p:nvSpPr>
        <p:spPr>
          <a:xfrm>
            <a:off x="7792720" y="3566160"/>
            <a:ext cx="670560" cy="711200"/>
          </a:xfrm>
          <a:prstGeom prst="triangle">
            <a:avLst>
              <a:gd name="adj" fmla="val 4846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Isosceles Triangle 9">
            <a:extLst>
              <a:ext uri="{FF2B5EF4-FFF2-40B4-BE49-F238E27FC236}">
                <a16:creationId xmlns="" xmlns:a16="http://schemas.microsoft.com/office/drawing/2014/main" id="{8B22B505-9CEE-49B0-9FCD-F5EDB645335B}"/>
              </a:ext>
            </a:extLst>
          </p:cNvPr>
          <p:cNvSpPr/>
          <p:nvPr/>
        </p:nvSpPr>
        <p:spPr>
          <a:xfrm>
            <a:off x="9570720" y="3891280"/>
            <a:ext cx="701040" cy="426720"/>
          </a:xfrm>
          <a:prstGeom prst="triangle">
            <a:avLst>
              <a:gd name="adj" fmla="val 4846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 xmlns:a16="http://schemas.microsoft.com/office/drawing/2014/main" id="{8274E0FA-AEEC-48A8-AE53-20E9C11BFAF9}"/>
              </a:ext>
            </a:extLst>
          </p:cNvPr>
          <p:cNvSpPr/>
          <p:nvPr/>
        </p:nvSpPr>
        <p:spPr>
          <a:xfrm>
            <a:off x="6187440" y="711200"/>
            <a:ext cx="4551680" cy="108712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4800" b="1" dirty="0"/>
              <a:t>+</a:t>
            </a:r>
            <a:endParaRPr lang="en-IN" sz="4800" b="1" dirty="0"/>
          </a:p>
        </p:txBody>
      </p:sp>
      <p:sp>
        <p:nvSpPr>
          <p:cNvPr id="14" name="TextBox 13">
            <a:extLst>
              <a:ext uri="{FF2B5EF4-FFF2-40B4-BE49-F238E27FC236}">
                <a16:creationId xmlns="" xmlns:a16="http://schemas.microsoft.com/office/drawing/2014/main" id="{40968773-B01F-4316-B51A-F7602A7E08FA}"/>
              </a:ext>
            </a:extLst>
          </p:cNvPr>
          <p:cNvSpPr txBox="1"/>
          <p:nvPr/>
        </p:nvSpPr>
        <p:spPr>
          <a:xfrm>
            <a:off x="0" y="4735175"/>
            <a:ext cx="4053840" cy="1938992"/>
          </a:xfrm>
          <a:prstGeom prst="rect">
            <a:avLst/>
          </a:prstGeom>
          <a:noFill/>
        </p:spPr>
        <p:txBody>
          <a:bodyPr wrap="square">
            <a:spAutoFit/>
          </a:bodyPr>
          <a:lstStyle/>
          <a:p>
            <a:pPr algn="just"/>
            <a:r>
              <a:rPr lang="en-US" sz="2400" dirty="0">
                <a:effectLst/>
                <a:latin typeface="Calibri" panose="020F0502020204030204" pitchFamily="34" charset="0"/>
                <a:ea typeface="Calibri" panose="020F0502020204030204" pitchFamily="34" charset="0"/>
                <a:cs typeface="Vrinda" panose="020B0502040204020203" pitchFamily="34" charset="0"/>
              </a:rPr>
              <a:t>Cathode spot is the point which is closest to the opposite terminal and the stream of electrons for arc formation are released from this point</a:t>
            </a:r>
            <a:endParaRPr lang="en-IN" sz="2400" dirty="0"/>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326880" y="1080"/>
              <a:ext cx="11790000" cy="5680080"/>
            </p14:xfrm>
          </p:contentPart>
        </mc:Choice>
        <mc:Fallback xmlns="">
          <p:pic>
            <p:nvPicPr>
              <p:cNvPr id="3" name="Ink 2"/>
              <p:cNvPicPr/>
              <p:nvPr/>
            </p:nvPicPr>
            <p:blipFill>
              <a:blip r:embed="rId3"/>
              <a:stretch>
                <a:fillRect/>
              </a:stretch>
            </p:blipFill>
            <p:spPr>
              <a:xfrm>
                <a:off x="317880" y="-12600"/>
                <a:ext cx="11808360" cy="5701320"/>
              </a:xfrm>
              <a:prstGeom prst="rect">
                <a:avLst/>
              </a:prstGeom>
            </p:spPr>
          </p:pic>
        </mc:Fallback>
      </mc:AlternateContent>
    </p:spTree>
    <p:extLst>
      <p:ext uri="{BB962C8B-B14F-4D97-AF65-F5344CB8AC3E}">
        <p14:creationId xmlns:p14="http://schemas.microsoft.com/office/powerpoint/2010/main" val="17615915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C75F5B24-988D-48D3-A383-D0A43378E270}"/>
              </a:ext>
            </a:extLst>
          </p:cNvPr>
          <p:cNvPicPr/>
          <p:nvPr/>
        </p:nvPicPr>
        <p:blipFill rotWithShape="1">
          <a:blip r:embed="rId2"/>
          <a:srcRect l="14337" t="48878" r="50750" b="33405"/>
          <a:stretch/>
        </p:blipFill>
        <p:spPr bwMode="auto">
          <a:xfrm>
            <a:off x="1884680" y="2148840"/>
            <a:ext cx="8422639" cy="2560319"/>
          </a:xfrm>
          <a:prstGeom prst="rect">
            <a:avLst/>
          </a:prstGeom>
          <a:ln>
            <a:solidFill>
              <a:schemeClr val="tx1"/>
            </a:solidFill>
          </a:ln>
          <a:extLst>
            <a:ext uri="{53640926-AAD7-44D8-BBD7-CCE9431645EC}">
              <a14:shadowObscured xmlns:a14="http://schemas.microsoft.com/office/drawing/2010/main"/>
            </a:ext>
          </a:extLst>
        </p:spPr>
      </p:pic>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 xmlns:a16="http://schemas.microsoft.com/office/drawing/2014/main" id="{6E808924-39BA-44BA-9A29-515192F1EF7D}"/>
                  </a:ext>
                </a:extLst>
              </p14:cNvPr>
              <p14:cNvContentPartPr/>
              <p14:nvPr/>
            </p14:nvContentPartPr>
            <p14:xfrm>
              <a:off x="1122840" y="97200"/>
              <a:ext cx="10867680" cy="3256200"/>
            </p14:xfrm>
          </p:contentPart>
        </mc:Choice>
        <mc:Fallback xmlns="">
          <p:pic>
            <p:nvPicPr>
              <p:cNvPr id="2" name="Ink 1">
                <a:extLst>
                  <a:ext uri="{FF2B5EF4-FFF2-40B4-BE49-F238E27FC236}">
                    <a16:creationId xmlns:a16="http://schemas.microsoft.com/office/drawing/2014/main" id="{6E808924-39BA-44BA-9A29-515192F1EF7D}"/>
                  </a:ext>
                </a:extLst>
              </p:cNvPr>
              <p:cNvPicPr/>
              <p:nvPr/>
            </p:nvPicPr>
            <p:blipFill>
              <a:blip r:embed="rId4"/>
              <a:stretch>
                <a:fillRect/>
              </a:stretch>
            </p:blipFill>
            <p:spPr>
              <a:xfrm>
                <a:off x="1113480" y="87840"/>
                <a:ext cx="10886400" cy="3274920"/>
              </a:xfrm>
              <a:prstGeom prst="rect">
                <a:avLst/>
              </a:prstGeom>
            </p:spPr>
          </p:pic>
        </mc:Fallback>
      </mc:AlternateContent>
    </p:spTree>
    <p:extLst>
      <p:ext uri="{BB962C8B-B14F-4D97-AF65-F5344CB8AC3E}">
        <p14:creationId xmlns:p14="http://schemas.microsoft.com/office/powerpoint/2010/main" val="103723112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B84C5FA3-2DE1-4A05-AEFA-9C5CD1163D17}"/>
              </a:ext>
            </a:extLst>
          </p:cNvPr>
          <p:cNvSpPr txBox="1"/>
          <p:nvPr/>
        </p:nvSpPr>
        <p:spPr>
          <a:xfrm>
            <a:off x="1737361" y="2921168"/>
            <a:ext cx="8453120" cy="1015663"/>
          </a:xfrm>
          <a:prstGeom prst="rect">
            <a:avLst/>
          </a:prstGeom>
          <a:noFill/>
          <a:ln>
            <a:noFill/>
          </a:ln>
        </p:spPr>
        <p:txBody>
          <a:bodyPr wrap="square" rtlCol="0">
            <a:spAutoFit/>
          </a:bodyPr>
          <a:lstStyle/>
          <a:p>
            <a:r>
              <a:rPr lang="en-US" sz="6000" b="1" dirty="0"/>
              <a:t>Shielding gases in GMAW</a:t>
            </a:r>
          </a:p>
        </p:txBody>
      </p:sp>
    </p:spTree>
    <p:extLst>
      <p:ext uri="{BB962C8B-B14F-4D97-AF65-F5344CB8AC3E}">
        <p14:creationId xmlns:p14="http://schemas.microsoft.com/office/powerpoint/2010/main" val="204329679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DE964ADB-A6D8-40A0-8D59-BD5D9D45AEFC}"/>
              </a:ext>
            </a:extLst>
          </p:cNvPr>
          <p:cNvSpPr txBox="1"/>
          <p:nvPr/>
        </p:nvSpPr>
        <p:spPr>
          <a:xfrm>
            <a:off x="4856481" y="128114"/>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Helium</a:t>
            </a:r>
            <a:endParaRPr lang="en-IN" sz="3200" b="1" dirty="0"/>
          </a:p>
        </p:txBody>
      </p:sp>
      <p:sp>
        <p:nvSpPr>
          <p:cNvPr id="3" name="TextBox 2">
            <a:extLst>
              <a:ext uri="{FF2B5EF4-FFF2-40B4-BE49-F238E27FC236}">
                <a16:creationId xmlns="" xmlns:a16="http://schemas.microsoft.com/office/drawing/2014/main" id="{E14AD974-E8AC-4CF5-86B9-E115106A6898}"/>
              </a:ext>
            </a:extLst>
          </p:cNvPr>
          <p:cNvSpPr txBox="1"/>
          <p:nvPr/>
        </p:nvSpPr>
        <p:spPr>
          <a:xfrm>
            <a:off x="233682" y="892750"/>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Brightness</a:t>
            </a:r>
          </a:p>
        </p:txBody>
      </p:sp>
      <p:sp>
        <p:nvSpPr>
          <p:cNvPr id="4" name="TextBox 3">
            <a:extLst>
              <a:ext uri="{FF2B5EF4-FFF2-40B4-BE49-F238E27FC236}">
                <a16:creationId xmlns="" xmlns:a16="http://schemas.microsoft.com/office/drawing/2014/main" id="{050CD2D1-1E03-4559-B885-C8999AB595A6}"/>
              </a:ext>
            </a:extLst>
          </p:cNvPr>
          <p:cNvSpPr txBox="1"/>
          <p:nvPr/>
        </p:nvSpPr>
        <p:spPr>
          <a:xfrm>
            <a:off x="9469122" y="128113"/>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Argon </a:t>
            </a:r>
            <a:endParaRPr lang="en-IN" sz="3200" b="1" dirty="0"/>
          </a:p>
        </p:txBody>
      </p:sp>
      <p:sp>
        <p:nvSpPr>
          <p:cNvPr id="5" name="TextBox 4">
            <a:extLst>
              <a:ext uri="{FF2B5EF4-FFF2-40B4-BE49-F238E27FC236}">
                <a16:creationId xmlns="" xmlns:a16="http://schemas.microsoft.com/office/drawing/2014/main" id="{335C9D6C-38D6-4F52-A888-0901D8B603DA}"/>
              </a:ext>
            </a:extLst>
          </p:cNvPr>
          <p:cNvSpPr txBox="1"/>
          <p:nvPr/>
        </p:nvSpPr>
        <p:spPr>
          <a:xfrm>
            <a:off x="4856482" y="871101"/>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Brighter</a:t>
            </a:r>
          </a:p>
        </p:txBody>
      </p:sp>
      <p:sp>
        <p:nvSpPr>
          <p:cNvPr id="7" name="TextBox 6">
            <a:extLst>
              <a:ext uri="{FF2B5EF4-FFF2-40B4-BE49-F238E27FC236}">
                <a16:creationId xmlns="" xmlns:a16="http://schemas.microsoft.com/office/drawing/2014/main" id="{450DBFAB-22CD-41F8-80A5-9AC0708A4530}"/>
              </a:ext>
            </a:extLst>
          </p:cNvPr>
          <p:cNvSpPr txBox="1"/>
          <p:nvPr/>
        </p:nvSpPr>
        <p:spPr>
          <a:xfrm>
            <a:off x="233681" y="149763"/>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Criteria</a:t>
            </a:r>
            <a:endParaRPr lang="en-IN" sz="3200" b="1" dirty="0"/>
          </a:p>
        </p:txBody>
      </p:sp>
      <p:sp>
        <p:nvSpPr>
          <p:cNvPr id="8" name="TextBox 7">
            <a:extLst>
              <a:ext uri="{FF2B5EF4-FFF2-40B4-BE49-F238E27FC236}">
                <a16:creationId xmlns="" xmlns:a16="http://schemas.microsoft.com/office/drawing/2014/main" id="{DF3CB655-4DDA-4EB7-8723-B3948F30736D}"/>
              </a:ext>
            </a:extLst>
          </p:cNvPr>
          <p:cNvSpPr txBox="1"/>
          <p:nvPr/>
        </p:nvSpPr>
        <p:spPr>
          <a:xfrm>
            <a:off x="9469122" y="871100"/>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Less Bright</a:t>
            </a:r>
          </a:p>
        </p:txBody>
      </p:sp>
      <p:sp>
        <p:nvSpPr>
          <p:cNvPr id="9" name="TextBox 8">
            <a:extLst>
              <a:ext uri="{FF2B5EF4-FFF2-40B4-BE49-F238E27FC236}">
                <a16:creationId xmlns="" xmlns:a16="http://schemas.microsoft.com/office/drawing/2014/main" id="{3A13820E-A2E4-4DCA-963D-576ABDDD6BCF}"/>
              </a:ext>
            </a:extLst>
          </p:cNvPr>
          <p:cNvSpPr txBox="1"/>
          <p:nvPr/>
        </p:nvSpPr>
        <p:spPr>
          <a:xfrm>
            <a:off x="233680" y="1766510"/>
            <a:ext cx="385064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Thermal Conductivity</a:t>
            </a:r>
          </a:p>
        </p:txBody>
      </p:sp>
      <p:sp>
        <p:nvSpPr>
          <p:cNvPr id="10" name="TextBox 9">
            <a:extLst>
              <a:ext uri="{FF2B5EF4-FFF2-40B4-BE49-F238E27FC236}">
                <a16:creationId xmlns="" xmlns:a16="http://schemas.microsoft.com/office/drawing/2014/main" id="{FF6A3514-FD04-498F-B2D8-8DD15AA2295F}"/>
              </a:ext>
            </a:extLst>
          </p:cNvPr>
          <p:cNvSpPr txBox="1"/>
          <p:nvPr/>
        </p:nvSpPr>
        <p:spPr>
          <a:xfrm>
            <a:off x="4856481" y="1744861"/>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Higher</a:t>
            </a:r>
          </a:p>
        </p:txBody>
      </p:sp>
      <p:sp>
        <p:nvSpPr>
          <p:cNvPr id="11" name="TextBox 10">
            <a:extLst>
              <a:ext uri="{FF2B5EF4-FFF2-40B4-BE49-F238E27FC236}">
                <a16:creationId xmlns="" xmlns:a16="http://schemas.microsoft.com/office/drawing/2014/main" id="{2D2E0B52-240E-4170-895E-4717D25D4F31}"/>
              </a:ext>
            </a:extLst>
          </p:cNvPr>
          <p:cNvSpPr txBox="1"/>
          <p:nvPr/>
        </p:nvSpPr>
        <p:spPr>
          <a:xfrm>
            <a:off x="9469122" y="1744861"/>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Lesser</a:t>
            </a:r>
          </a:p>
        </p:txBody>
      </p:sp>
      <p:sp>
        <p:nvSpPr>
          <p:cNvPr id="12" name="TextBox 11">
            <a:extLst>
              <a:ext uri="{FF2B5EF4-FFF2-40B4-BE49-F238E27FC236}">
                <a16:creationId xmlns="" xmlns:a16="http://schemas.microsoft.com/office/drawing/2014/main" id="{79E88BFF-582E-4B67-8A16-D6FB2F672F93}"/>
              </a:ext>
            </a:extLst>
          </p:cNvPr>
          <p:cNvSpPr txBox="1"/>
          <p:nvPr/>
        </p:nvSpPr>
        <p:spPr>
          <a:xfrm>
            <a:off x="233680" y="2640270"/>
            <a:ext cx="385064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Molecular Weight</a:t>
            </a:r>
          </a:p>
        </p:txBody>
      </p:sp>
      <p:sp>
        <p:nvSpPr>
          <p:cNvPr id="13" name="TextBox 12">
            <a:extLst>
              <a:ext uri="{FF2B5EF4-FFF2-40B4-BE49-F238E27FC236}">
                <a16:creationId xmlns="" xmlns:a16="http://schemas.microsoft.com/office/drawing/2014/main" id="{5E4E6E96-DE10-4DE8-BB44-E6D30D534E75}"/>
              </a:ext>
            </a:extLst>
          </p:cNvPr>
          <p:cNvSpPr txBox="1"/>
          <p:nvPr/>
        </p:nvSpPr>
        <p:spPr>
          <a:xfrm>
            <a:off x="4856481" y="2640270"/>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Lesser</a:t>
            </a:r>
          </a:p>
        </p:txBody>
      </p:sp>
      <p:sp>
        <p:nvSpPr>
          <p:cNvPr id="14" name="TextBox 13">
            <a:extLst>
              <a:ext uri="{FF2B5EF4-FFF2-40B4-BE49-F238E27FC236}">
                <a16:creationId xmlns="" xmlns:a16="http://schemas.microsoft.com/office/drawing/2014/main" id="{F50783D7-CEEA-4939-91A0-956C0A57DEE3}"/>
              </a:ext>
            </a:extLst>
          </p:cNvPr>
          <p:cNvSpPr txBox="1"/>
          <p:nvPr/>
        </p:nvSpPr>
        <p:spPr>
          <a:xfrm>
            <a:off x="9469122" y="2640270"/>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Higher</a:t>
            </a:r>
          </a:p>
        </p:txBody>
      </p:sp>
      <p:sp>
        <p:nvSpPr>
          <p:cNvPr id="15" name="TextBox 14">
            <a:extLst>
              <a:ext uri="{FF2B5EF4-FFF2-40B4-BE49-F238E27FC236}">
                <a16:creationId xmlns="" xmlns:a16="http://schemas.microsoft.com/office/drawing/2014/main" id="{B270EECE-AE53-4F29-80DD-C2AD26A1B146}"/>
              </a:ext>
            </a:extLst>
          </p:cNvPr>
          <p:cNvSpPr txBox="1"/>
          <p:nvPr/>
        </p:nvSpPr>
        <p:spPr>
          <a:xfrm>
            <a:off x="233680" y="3460038"/>
            <a:ext cx="226567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b="1" dirty="0"/>
              <a:t>Bead Width</a:t>
            </a:r>
          </a:p>
        </p:txBody>
      </p:sp>
      <p:sp>
        <p:nvSpPr>
          <p:cNvPr id="16" name="TextBox 15">
            <a:extLst>
              <a:ext uri="{FF2B5EF4-FFF2-40B4-BE49-F238E27FC236}">
                <a16:creationId xmlns="" xmlns:a16="http://schemas.microsoft.com/office/drawing/2014/main" id="{091F18A3-B088-4672-BB18-402FD3E0F620}"/>
              </a:ext>
            </a:extLst>
          </p:cNvPr>
          <p:cNvSpPr txBox="1"/>
          <p:nvPr/>
        </p:nvSpPr>
        <p:spPr>
          <a:xfrm>
            <a:off x="4856481" y="3460037"/>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Higher</a:t>
            </a:r>
          </a:p>
        </p:txBody>
      </p:sp>
      <p:sp>
        <p:nvSpPr>
          <p:cNvPr id="17" name="TextBox 16">
            <a:extLst>
              <a:ext uri="{FF2B5EF4-FFF2-40B4-BE49-F238E27FC236}">
                <a16:creationId xmlns="" xmlns:a16="http://schemas.microsoft.com/office/drawing/2014/main" id="{41F66A44-10C1-4E16-9D5B-EA4048574FCB}"/>
              </a:ext>
            </a:extLst>
          </p:cNvPr>
          <p:cNvSpPr txBox="1"/>
          <p:nvPr/>
        </p:nvSpPr>
        <p:spPr>
          <a:xfrm>
            <a:off x="9469122" y="3460037"/>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Lesser</a:t>
            </a:r>
          </a:p>
        </p:txBody>
      </p:sp>
      <p:sp>
        <p:nvSpPr>
          <p:cNvPr id="18" name="TextBox 17">
            <a:extLst>
              <a:ext uri="{FF2B5EF4-FFF2-40B4-BE49-F238E27FC236}">
                <a16:creationId xmlns="" xmlns:a16="http://schemas.microsoft.com/office/drawing/2014/main" id="{F5311D3C-7CD4-47E0-A668-B41EF5260092}"/>
              </a:ext>
            </a:extLst>
          </p:cNvPr>
          <p:cNvSpPr txBox="1"/>
          <p:nvPr/>
        </p:nvSpPr>
        <p:spPr>
          <a:xfrm>
            <a:off x="233680" y="4279806"/>
            <a:ext cx="35864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b="1" dirty="0"/>
              <a:t>Bead Penetration</a:t>
            </a:r>
          </a:p>
        </p:txBody>
      </p:sp>
      <p:sp>
        <p:nvSpPr>
          <p:cNvPr id="19" name="TextBox 18">
            <a:extLst>
              <a:ext uri="{FF2B5EF4-FFF2-40B4-BE49-F238E27FC236}">
                <a16:creationId xmlns="" xmlns:a16="http://schemas.microsoft.com/office/drawing/2014/main" id="{8FAF994B-58C0-49BA-BA29-CC33F938BD0D}"/>
              </a:ext>
            </a:extLst>
          </p:cNvPr>
          <p:cNvSpPr txBox="1"/>
          <p:nvPr/>
        </p:nvSpPr>
        <p:spPr>
          <a:xfrm>
            <a:off x="4856481" y="4279804"/>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Lesser</a:t>
            </a:r>
          </a:p>
        </p:txBody>
      </p:sp>
      <p:sp>
        <p:nvSpPr>
          <p:cNvPr id="20" name="TextBox 19">
            <a:extLst>
              <a:ext uri="{FF2B5EF4-FFF2-40B4-BE49-F238E27FC236}">
                <a16:creationId xmlns="" xmlns:a16="http://schemas.microsoft.com/office/drawing/2014/main" id="{5CFBA207-3FD3-4CF2-BCBA-4E129B88FAE7}"/>
              </a:ext>
            </a:extLst>
          </p:cNvPr>
          <p:cNvSpPr txBox="1"/>
          <p:nvPr/>
        </p:nvSpPr>
        <p:spPr>
          <a:xfrm>
            <a:off x="9469122" y="4279803"/>
            <a:ext cx="211328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Higher</a:t>
            </a:r>
          </a:p>
        </p:txBody>
      </p:sp>
      <p:sp>
        <p:nvSpPr>
          <p:cNvPr id="21" name="TextBox 20">
            <a:extLst>
              <a:ext uri="{FF2B5EF4-FFF2-40B4-BE49-F238E27FC236}">
                <a16:creationId xmlns="" xmlns:a16="http://schemas.microsoft.com/office/drawing/2014/main" id="{E0C19E19-BB62-4FE8-A9ED-EB1982597480}"/>
              </a:ext>
            </a:extLst>
          </p:cNvPr>
          <p:cNvSpPr txBox="1"/>
          <p:nvPr/>
        </p:nvSpPr>
        <p:spPr>
          <a:xfrm>
            <a:off x="233680" y="5099574"/>
            <a:ext cx="3586480" cy="107721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Preferred welding position</a:t>
            </a:r>
          </a:p>
        </p:txBody>
      </p:sp>
      <p:sp>
        <p:nvSpPr>
          <p:cNvPr id="22" name="TextBox 21">
            <a:extLst>
              <a:ext uri="{FF2B5EF4-FFF2-40B4-BE49-F238E27FC236}">
                <a16:creationId xmlns="" xmlns:a16="http://schemas.microsoft.com/office/drawing/2014/main" id="{8EFD33B7-2233-40B6-8211-21236CA6E7FE}"/>
              </a:ext>
            </a:extLst>
          </p:cNvPr>
          <p:cNvSpPr txBox="1"/>
          <p:nvPr/>
        </p:nvSpPr>
        <p:spPr>
          <a:xfrm>
            <a:off x="4856481" y="5099571"/>
            <a:ext cx="3332479" cy="107721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Overhead since He is lighter than air</a:t>
            </a:r>
          </a:p>
        </p:txBody>
      </p:sp>
      <p:sp>
        <p:nvSpPr>
          <p:cNvPr id="23" name="TextBox 22">
            <a:extLst>
              <a:ext uri="{FF2B5EF4-FFF2-40B4-BE49-F238E27FC236}">
                <a16:creationId xmlns="" xmlns:a16="http://schemas.microsoft.com/office/drawing/2014/main" id="{F47071D5-946C-4BAC-8945-FE675C9098C7}"/>
              </a:ext>
            </a:extLst>
          </p:cNvPr>
          <p:cNvSpPr txBox="1"/>
          <p:nvPr/>
        </p:nvSpPr>
        <p:spPr>
          <a:xfrm>
            <a:off x="9469123" y="5099569"/>
            <a:ext cx="2113280" cy="107721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Flat or Horizontal</a:t>
            </a:r>
          </a:p>
        </p:txBody>
      </p:sp>
      <p:sp>
        <p:nvSpPr>
          <p:cNvPr id="24" name="TextBox 23">
            <a:extLst>
              <a:ext uri="{FF2B5EF4-FFF2-40B4-BE49-F238E27FC236}">
                <a16:creationId xmlns="" xmlns:a16="http://schemas.microsoft.com/office/drawing/2014/main" id="{702E6D91-46F2-4CD0-A3BE-36A391010582}"/>
              </a:ext>
            </a:extLst>
          </p:cNvPr>
          <p:cNvSpPr txBox="1"/>
          <p:nvPr/>
        </p:nvSpPr>
        <p:spPr>
          <a:xfrm>
            <a:off x="50800" y="6211669"/>
            <a:ext cx="12090400" cy="64633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IN" dirty="0"/>
              <a:t>Bead width and Bead penetration are being compared when all the other process parameters like </a:t>
            </a:r>
            <a:r>
              <a:rPr lang="en-IN" b="1" dirty="0"/>
              <a:t>Current, Voltage, Shielding gas flow rate, weld travel speed etc. are same.</a:t>
            </a:r>
          </a:p>
        </p:txBody>
      </p:sp>
      <mc:AlternateContent xmlns:mc="http://schemas.openxmlformats.org/markup-compatibility/2006" xmlns:p14="http://schemas.microsoft.com/office/powerpoint/2010/main">
        <mc:Choice Requires="p14">
          <p:contentPart p14:bwMode="auto" r:id="rId2">
            <p14:nvContentPartPr>
              <p14:cNvPr id="25" name="Ink 24"/>
              <p14:cNvContentPartPr/>
              <p14:nvPr/>
            </p14:nvContentPartPr>
            <p14:xfrm>
              <a:off x="2660040" y="36000"/>
              <a:ext cx="8901360" cy="6824520"/>
            </p14:xfrm>
          </p:contentPart>
        </mc:Choice>
        <mc:Fallback xmlns="">
          <p:pic>
            <p:nvPicPr>
              <p:cNvPr id="25" name="Ink 24"/>
              <p:cNvPicPr/>
              <p:nvPr/>
            </p:nvPicPr>
            <p:blipFill>
              <a:blip r:embed="rId3"/>
              <a:stretch>
                <a:fillRect/>
              </a:stretch>
            </p:blipFill>
            <p:spPr>
              <a:xfrm>
                <a:off x="2653920" y="25560"/>
                <a:ext cx="8919360" cy="6844680"/>
              </a:xfrm>
              <a:prstGeom prst="rect">
                <a:avLst/>
              </a:prstGeom>
            </p:spPr>
          </p:pic>
        </mc:Fallback>
      </mc:AlternateContent>
    </p:spTree>
    <p:extLst>
      <p:ext uri="{BB962C8B-B14F-4D97-AF65-F5344CB8AC3E}">
        <p14:creationId xmlns:p14="http://schemas.microsoft.com/office/powerpoint/2010/main" val="2242309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7"/>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8"/>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9"/>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20"/>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1"/>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22"/>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23"/>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EA827B0E-0ACD-4BC2-A73D-D67376ED4056}"/>
              </a:ext>
            </a:extLst>
          </p:cNvPr>
          <p:cNvSpPr txBox="1"/>
          <p:nvPr/>
        </p:nvSpPr>
        <p:spPr>
          <a:xfrm>
            <a:off x="151536" y="167553"/>
            <a:ext cx="8189824" cy="4278094"/>
          </a:xfrm>
          <a:prstGeom prst="rect">
            <a:avLst/>
          </a:prstGeom>
          <a:noFill/>
        </p:spPr>
        <p:txBody>
          <a:bodyPr wrap="square" rtlCol="0">
            <a:spAutoFit/>
          </a:bodyPr>
          <a:lstStyle/>
          <a:p>
            <a:pPr algn="just"/>
            <a:r>
              <a:rPr lang="en-IN" sz="3200" b="1" dirty="0"/>
              <a:t>Gas Metal Arc Welding: </a:t>
            </a:r>
          </a:p>
          <a:p>
            <a:pPr algn="just"/>
            <a:endParaRPr lang="en-IN" sz="1600" dirty="0"/>
          </a:p>
          <a:p>
            <a:pPr marL="457200" indent="-457200" algn="just">
              <a:buFont typeface="Arial" panose="020B0604020202020204" pitchFamily="34" charset="0"/>
              <a:buChar char="•"/>
            </a:pPr>
            <a:r>
              <a:rPr lang="en-IN" sz="3200" dirty="0"/>
              <a:t>What is Gas Metal Arc Welding</a:t>
            </a:r>
          </a:p>
          <a:p>
            <a:pPr marL="457200" indent="-457200" algn="just">
              <a:buFont typeface="Arial" panose="020B0604020202020204" pitchFamily="34" charset="0"/>
              <a:buChar char="•"/>
            </a:pPr>
            <a:r>
              <a:rPr lang="en-IN" sz="3200" dirty="0"/>
              <a:t>Set up for GMAW </a:t>
            </a:r>
          </a:p>
          <a:p>
            <a:pPr marL="457200" indent="-457200" algn="just">
              <a:buFont typeface="Arial" panose="020B0604020202020204" pitchFamily="34" charset="0"/>
              <a:buChar char="•"/>
            </a:pPr>
            <a:r>
              <a:rPr lang="en-IN" sz="3200" dirty="0"/>
              <a:t>Electrode tip nomenclature</a:t>
            </a:r>
          </a:p>
          <a:p>
            <a:pPr marL="457200" indent="-457200" algn="just">
              <a:buFont typeface="Arial" panose="020B0604020202020204" pitchFamily="34" charset="0"/>
              <a:buChar char="•"/>
            </a:pPr>
            <a:r>
              <a:rPr lang="en-IN" sz="3200" dirty="0"/>
              <a:t>MOBILE CATHODE SPOT</a:t>
            </a:r>
          </a:p>
          <a:p>
            <a:pPr marL="457200" indent="-457200" algn="just">
              <a:buFont typeface="Arial" panose="020B0604020202020204" pitchFamily="34" charset="0"/>
              <a:buChar char="•"/>
            </a:pPr>
            <a:r>
              <a:rPr lang="en-IN" sz="3200" dirty="0"/>
              <a:t>Shielding gases in GMAW</a:t>
            </a:r>
          </a:p>
          <a:p>
            <a:pPr marL="914400" lvl="1" indent="-457200" algn="just">
              <a:buFont typeface="Arial" panose="020B0604020202020204" pitchFamily="34" charset="0"/>
              <a:buChar char="•"/>
            </a:pPr>
            <a:r>
              <a:rPr lang="en-IN" sz="3200" dirty="0"/>
              <a:t>He vs Argon</a:t>
            </a:r>
          </a:p>
          <a:p>
            <a:pPr marL="457200" indent="-457200" algn="just">
              <a:buFont typeface="Arial" panose="020B0604020202020204" pitchFamily="34" charset="0"/>
              <a:buChar char="•"/>
            </a:pPr>
            <a:endParaRPr lang="en-IN" sz="3200" dirty="0"/>
          </a:p>
        </p:txBody>
      </p:sp>
    </p:spTree>
    <p:extLst>
      <p:ext uri="{BB962C8B-B14F-4D97-AF65-F5344CB8AC3E}">
        <p14:creationId xmlns:p14="http://schemas.microsoft.com/office/powerpoint/2010/main" val="29857256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95635995-66E8-4083-861C-271A08928C36}"/>
              </a:ext>
            </a:extLst>
          </p:cNvPr>
          <p:cNvPicPr>
            <a:picLocks noChangeAspect="1"/>
          </p:cNvPicPr>
          <p:nvPr/>
        </p:nvPicPr>
        <p:blipFill rotWithShape="1">
          <a:blip r:embed="rId2"/>
          <a:srcRect l="3426" t="5621" r="78153" b="24684"/>
          <a:stretch/>
        </p:blipFill>
        <p:spPr>
          <a:xfrm>
            <a:off x="-13435" y="1473200"/>
            <a:ext cx="3030955" cy="3149600"/>
          </a:xfrm>
          <a:prstGeom prst="rect">
            <a:avLst/>
          </a:prstGeom>
        </p:spPr>
      </p:pic>
      <p:sp>
        <p:nvSpPr>
          <p:cNvPr id="4" name="TextBox 3">
            <a:extLst>
              <a:ext uri="{FF2B5EF4-FFF2-40B4-BE49-F238E27FC236}">
                <a16:creationId xmlns="" xmlns:a16="http://schemas.microsoft.com/office/drawing/2014/main" id="{D7FCCCB4-017B-4ACD-ABEC-E422CFA0DC32}"/>
              </a:ext>
            </a:extLst>
          </p:cNvPr>
          <p:cNvSpPr txBox="1"/>
          <p:nvPr/>
        </p:nvSpPr>
        <p:spPr>
          <a:xfrm>
            <a:off x="0" y="4622800"/>
            <a:ext cx="10566400"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IN" dirty="0"/>
              <a:t>https://www.assda.asn.au/blog/311-shielding-gases-for-welding-and-their-effects-on-stainless-steel-properties</a:t>
            </a:r>
          </a:p>
        </p:txBody>
      </p:sp>
      <p:pic>
        <p:nvPicPr>
          <p:cNvPr id="5" name="Picture 4">
            <a:extLst>
              <a:ext uri="{FF2B5EF4-FFF2-40B4-BE49-F238E27FC236}">
                <a16:creationId xmlns="" xmlns:a16="http://schemas.microsoft.com/office/drawing/2014/main" id="{7723896B-DEFC-4636-9608-C0D904A4CBA2}"/>
              </a:ext>
            </a:extLst>
          </p:cNvPr>
          <p:cNvPicPr>
            <a:picLocks noChangeAspect="1"/>
          </p:cNvPicPr>
          <p:nvPr/>
        </p:nvPicPr>
        <p:blipFill rotWithShape="1">
          <a:blip r:embed="rId2"/>
          <a:srcRect l="46794" t="5621" r="22394" b="24684"/>
          <a:stretch/>
        </p:blipFill>
        <p:spPr>
          <a:xfrm>
            <a:off x="3010635" y="1473200"/>
            <a:ext cx="5069840" cy="3149600"/>
          </a:xfrm>
          <a:prstGeom prst="rect">
            <a:avLst/>
          </a:prstGeom>
        </p:spPr>
      </p:pic>
      <p:pic>
        <p:nvPicPr>
          <p:cNvPr id="6" name="Picture 5">
            <a:extLst>
              <a:ext uri="{FF2B5EF4-FFF2-40B4-BE49-F238E27FC236}">
                <a16:creationId xmlns="" xmlns:a16="http://schemas.microsoft.com/office/drawing/2014/main" id="{DBE541DA-88CC-42B9-8D82-65B29FA95D6B}"/>
              </a:ext>
            </a:extLst>
          </p:cNvPr>
          <p:cNvPicPr>
            <a:picLocks noChangeAspect="1"/>
          </p:cNvPicPr>
          <p:nvPr/>
        </p:nvPicPr>
        <p:blipFill rotWithShape="1">
          <a:blip r:embed="rId2"/>
          <a:srcRect l="24894" t="5621" r="51210" b="24684"/>
          <a:stretch/>
        </p:blipFill>
        <p:spPr>
          <a:xfrm>
            <a:off x="8080475" y="1473200"/>
            <a:ext cx="3931920" cy="3149600"/>
          </a:xfrm>
          <a:prstGeom prst="rect">
            <a:avLst/>
          </a:prstGeom>
        </p:spPr>
      </p:pic>
      <mc:AlternateContent xmlns:mc="http://schemas.openxmlformats.org/markup-compatibility/2006" xmlns:p14="http://schemas.microsoft.com/office/powerpoint/2010/main">
        <mc:Choice Requires="p14">
          <p:contentPart p14:bwMode="auto" r:id="rId3">
            <p14:nvContentPartPr>
              <p14:cNvPr id="7" name="Ink 6"/>
              <p14:cNvContentPartPr/>
              <p14:nvPr/>
            </p14:nvContentPartPr>
            <p14:xfrm>
              <a:off x="2527920" y="1827720"/>
              <a:ext cx="8155800" cy="3994920"/>
            </p14:xfrm>
          </p:contentPart>
        </mc:Choice>
        <mc:Fallback xmlns="">
          <p:pic>
            <p:nvPicPr>
              <p:cNvPr id="7" name="Ink 6"/>
              <p:cNvPicPr/>
              <p:nvPr/>
            </p:nvPicPr>
            <p:blipFill>
              <a:blip r:embed="rId4"/>
              <a:stretch>
                <a:fillRect/>
              </a:stretch>
            </p:blipFill>
            <p:spPr>
              <a:xfrm>
                <a:off x="2519280" y="1824480"/>
                <a:ext cx="8175240" cy="4007880"/>
              </a:xfrm>
              <a:prstGeom prst="rect">
                <a:avLst/>
              </a:prstGeom>
            </p:spPr>
          </p:pic>
        </mc:Fallback>
      </mc:AlternateContent>
    </p:spTree>
    <p:extLst>
      <p:ext uri="{BB962C8B-B14F-4D97-AF65-F5344CB8AC3E}">
        <p14:creationId xmlns:p14="http://schemas.microsoft.com/office/powerpoint/2010/main" val="3847425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BAABDB2D-0D07-46A8-A3B2-5B37635AF5EB}"/>
              </a:ext>
            </a:extLst>
          </p:cNvPr>
          <p:cNvSpPr txBox="1"/>
          <p:nvPr/>
        </p:nvSpPr>
        <p:spPr>
          <a:xfrm>
            <a:off x="91440" y="533720"/>
            <a:ext cx="12100560" cy="5016630"/>
          </a:xfrm>
          <a:prstGeom prst="rect">
            <a:avLst/>
          </a:prstGeom>
          <a:noFill/>
        </p:spPr>
        <p:txBody>
          <a:bodyPr wrap="square">
            <a:spAutoFit/>
          </a:bodyPr>
          <a:lstStyle/>
          <a:p>
            <a:pPr>
              <a:lnSpc>
                <a:spcPct val="107000"/>
              </a:lnSpc>
              <a:spcAft>
                <a:spcPts val="800"/>
              </a:spcAft>
            </a:pPr>
            <a:r>
              <a:rPr lang="en-US" sz="3200" b="1" dirty="0">
                <a:solidFill>
                  <a:schemeClr val="dk1"/>
                </a:solidFill>
              </a:rPr>
              <a:t>Nitrogen</a:t>
            </a:r>
            <a:endParaRPr lang="en-IN" sz="3200" b="1" dirty="0">
              <a:solidFill>
                <a:schemeClr val="dk1"/>
              </a:solidFill>
            </a:endParaRPr>
          </a:p>
          <a:p>
            <a:pPr algn="just">
              <a:lnSpc>
                <a:spcPct val="107000"/>
              </a:lnSpc>
              <a:spcAft>
                <a:spcPts val="800"/>
              </a:spcAft>
            </a:pPr>
            <a:r>
              <a:rPr lang="en-US" sz="3200" dirty="0">
                <a:solidFill>
                  <a:schemeClr val="dk1"/>
                </a:solidFill>
              </a:rPr>
              <a:t>Mixed with </a:t>
            </a:r>
            <a:r>
              <a:rPr lang="en-US" sz="3200" dirty="0" err="1">
                <a:solidFill>
                  <a:schemeClr val="dk1"/>
                </a:solidFill>
              </a:rPr>
              <a:t>Ar</a:t>
            </a:r>
            <a:r>
              <a:rPr lang="en-US" sz="3200" dirty="0">
                <a:solidFill>
                  <a:schemeClr val="dk1"/>
                </a:solidFill>
              </a:rPr>
              <a:t> provides more energy than </a:t>
            </a:r>
            <a:r>
              <a:rPr lang="en-US" sz="3200" dirty="0" err="1">
                <a:solidFill>
                  <a:schemeClr val="dk1"/>
                </a:solidFill>
              </a:rPr>
              <a:t>Ar</a:t>
            </a:r>
            <a:r>
              <a:rPr lang="en-US" sz="3200" dirty="0">
                <a:solidFill>
                  <a:schemeClr val="dk1"/>
                </a:solidFill>
              </a:rPr>
              <a:t> alone. This is beneficial when welding material of high conductivity as </a:t>
            </a:r>
            <a:r>
              <a:rPr lang="en-US" sz="3200" b="1" dirty="0">
                <a:solidFill>
                  <a:schemeClr val="dk1"/>
                </a:solidFill>
              </a:rPr>
              <a:t>Cu</a:t>
            </a:r>
            <a:r>
              <a:rPr lang="en-US" sz="3200" dirty="0">
                <a:solidFill>
                  <a:schemeClr val="dk1"/>
                </a:solidFill>
              </a:rPr>
              <a:t>, because it tends to conduct away the heat before it can even melt the work piece. Using Nitrogen as shielding gas </a:t>
            </a:r>
            <a:r>
              <a:rPr lang="en-US" sz="3200" b="1" dirty="0">
                <a:solidFill>
                  <a:schemeClr val="dk1"/>
                </a:solidFill>
              </a:rPr>
              <a:t>concentrates the heat at a particular point </a:t>
            </a:r>
            <a:r>
              <a:rPr lang="en-US" sz="3200" dirty="0">
                <a:solidFill>
                  <a:schemeClr val="dk1"/>
                </a:solidFill>
              </a:rPr>
              <a:t>which helps in countering the effect of very high thermal conductivity of Cu, which dissipates away the heat.</a:t>
            </a:r>
          </a:p>
          <a:p>
            <a:pPr algn="just">
              <a:lnSpc>
                <a:spcPct val="107000"/>
              </a:lnSpc>
              <a:spcAft>
                <a:spcPts val="800"/>
              </a:spcAft>
            </a:pPr>
            <a:r>
              <a:rPr lang="en-US" sz="3200" dirty="0">
                <a:solidFill>
                  <a:schemeClr val="dk1"/>
                </a:solidFill>
              </a:rPr>
              <a:t>Frequently used with Duplex Stainless Steel, which can lose some of its Nitrogen during welding. The shielding gas helps to make up for it.  </a:t>
            </a:r>
            <a:endParaRPr lang="en-IN" sz="3200" dirty="0">
              <a:solidFill>
                <a:schemeClr val="dk1"/>
              </a:solidFill>
            </a:endParaRPr>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2912400" y="131040"/>
              <a:ext cx="6752880" cy="4586760"/>
            </p14:xfrm>
          </p:contentPart>
        </mc:Choice>
        <mc:Fallback xmlns="">
          <p:pic>
            <p:nvPicPr>
              <p:cNvPr id="4" name="Ink 3"/>
              <p:cNvPicPr/>
              <p:nvPr/>
            </p:nvPicPr>
            <p:blipFill>
              <a:blip r:embed="rId3"/>
              <a:stretch>
                <a:fillRect/>
              </a:stretch>
            </p:blipFill>
            <p:spPr>
              <a:xfrm>
                <a:off x="2905200" y="121320"/>
                <a:ext cx="6766920" cy="4602600"/>
              </a:xfrm>
              <a:prstGeom prst="rect">
                <a:avLst/>
              </a:prstGeom>
            </p:spPr>
          </p:pic>
        </mc:Fallback>
      </mc:AlternateContent>
    </p:spTree>
    <p:extLst>
      <p:ext uri="{BB962C8B-B14F-4D97-AF65-F5344CB8AC3E}">
        <p14:creationId xmlns:p14="http://schemas.microsoft.com/office/powerpoint/2010/main" val="308866944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9A0E7030-0AA7-4449-A411-D6C45D60E1B6}"/>
              </a:ext>
            </a:extLst>
          </p:cNvPr>
          <p:cNvSpPr txBox="1"/>
          <p:nvPr/>
        </p:nvSpPr>
        <p:spPr>
          <a:xfrm>
            <a:off x="-70485" y="66715"/>
            <a:ext cx="12080240" cy="2785378"/>
          </a:xfrm>
          <a:prstGeom prst="rect">
            <a:avLst/>
          </a:prstGeom>
          <a:noFill/>
        </p:spPr>
        <p:txBody>
          <a:bodyPr wrap="square">
            <a:spAutoFit/>
          </a:bodyPr>
          <a:lstStyle/>
          <a:p>
            <a:pPr algn="just"/>
            <a:r>
              <a:rPr lang="en-US" sz="3200" b="1" dirty="0">
                <a:solidFill>
                  <a:schemeClr val="dk1"/>
                </a:solidFill>
              </a:rPr>
              <a:t>Oxygen</a:t>
            </a:r>
          </a:p>
          <a:p>
            <a:pPr algn="just"/>
            <a:endParaRPr lang="en-US" sz="1500" dirty="0">
              <a:solidFill>
                <a:schemeClr val="dk1"/>
              </a:solidFill>
            </a:endParaRPr>
          </a:p>
          <a:p>
            <a:pPr algn="just"/>
            <a:r>
              <a:rPr lang="en-US" sz="3200" dirty="0">
                <a:solidFill>
                  <a:schemeClr val="dk1"/>
                </a:solidFill>
              </a:rPr>
              <a:t>Small amounts of oxygen in the shielding gas reduces the surface tension between the molten weld pool and the surrounding atmosphere and results in a flatter and smoother weld bead with less tendency to undercut the parent metal. </a:t>
            </a:r>
          </a:p>
        </p:txBody>
      </p:sp>
      <p:pic>
        <p:nvPicPr>
          <p:cNvPr id="4" name="Picture 3">
            <a:extLst>
              <a:ext uri="{FF2B5EF4-FFF2-40B4-BE49-F238E27FC236}">
                <a16:creationId xmlns="" xmlns:a16="http://schemas.microsoft.com/office/drawing/2014/main" id="{D34C7597-2D23-4FC3-812D-4E7B9C9B0CDD}"/>
              </a:ext>
            </a:extLst>
          </p:cNvPr>
          <p:cNvPicPr>
            <a:picLocks noChangeAspect="1"/>
          </p:cNvPicPr>
          <p:nvPr/>
        </p:nvPicPr>
        <p:blipFill>
          <a:blip r:embed="rId2"/>
          <a:stretch>
            <a:fillRect/>
          </a:stretch>
        </p:blipFill>
        <p:spPr>
          <a:xfrm>
            <a:off x="111760" y="3248340"/>
            <a:ext cx="4288155" cy="2638865"/>
          </a:xfrm>
          <a:prstGeom prst="rect">
            <a:avLst/>
          </a:prstGeom>
          <a:ln>
            <a:solidFill>
              <a:schemeClr val="tx1"/>
            </a:solidFill>
          </a:ln>
        </p:spPr>
      </p:pic>
      <p:sp>
        <p:nvSpPr>
          <p:cNvPr id="6" name="TextBox 5">
            <a:extLst>
              <a:ext uri="{FF2B5EF4-FFF2-40B4-BE49-F238E27FC236}">
                <a16:creationId xmlns="" xmlns:a16="http://schemas.microsoft.com/office/drawing/2014/main" id="{1613CF37-AA46-4DEB-8D99-7641A76CC3F0}"/>
              </a:ext>
            </a:extLst>
          </p:cNvPr>
          <p:cNvSpPr txBox="1"/>
          <p:nvPr/>
        </p:nvSpPr>
        <p:spPr>
          <a:xfrm>
            <a:off x="111760" y="6006454"/>
            <a:ext cx="4907280" cy="646331"/>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IN" dirty="0"/>
              <a:t>https://welderportal.com/7-most-common-welding-defects/</a:t>
            </a:r>
          </a:p>
        </p:txBody>
      </p:sp>
      <p:pic>
        <p:nvPicPr>
          <p:cNvPr id="1026" name="Picture 2" descr="Weld undercut - Bing images | Undercut, Image, Bing images">
            <a:extLst>
              <a:ext uri="{FF2B5EF4-FFF2-40B4-BE49-F238E27FC236}">
                <a16:creationId xmlns="" xmlns:a16="http://schemas.microsoft.com/office/drawing/2014/main" id="{301CA7C9-AA05-4EC7-94E7-F9D9DA327B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3767" y="2850396"/>
            <a:ext cx="4399913" cy="329625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 xmlns:a16="http://schemas.microsoft.com/office/drawing/2014/main" id="{18B5EB0F-BB09-4ED4-883C-0117DE89A32F}"/>
              </a:ext>
            </a:extLst>
          </p:cNvPr>
          <p:cNvSpPr txBox="1"/>
          <p:nvPr/>
        </p:nvSpPr>
        <p:spPr>
          <a:xfrm>
            <a:off x="6873875" y="6283453"/>
            <a:ext cx="5135880"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IN" dirty="0"/>
              <a:t>https://za.pinterest.com/pin/545357836107032442/</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 xmlns:a16="http://schemas.microsoft.com/office/drawing/2014/main" id="{FF746564-24C8-4A00-81D1-E8E26554A1D3}"/>
                  </a:ext>
                </a:extLst>
              </p14:cNvPr>
              <p14:cNvContentPartPr/>
              <p14:nvPr/>
            </p14:nvContentPartPr>
            <p14:xfrm>
              <a:off x="2712600" y="4565520"/>
              <a:ext cx="4420080" cy="881280"/>
            </p14:xfrm>
          </p:contentPart>
        </mc:Choice>
        <mc:Fallback xmlns="">
          <p:pic>
            <p:nvPicPr>
              <p:cNvPr id="2" name="Ink 1">
                <a:extLst>
                  <a:ext uri="{FF2B5EF4-FFF2-40B4-BE49-F238E27FC236}">
                    <a16:creationId xmlns:a16="http://schemas.microsoft.com/office/drawing/2014/main" id="{FF746564-24C8-4A00-81D1-E8E26554A1D3}"/>
                  </a:ext>
                </a:extLst>
              </p:cNvPr>
              <p:cNvPicPr/>
              <p:nvPr/>
            </p:nvPicPr>
            <p:blipFill>
              <a:blip r:embed="rId5"/>
              <a:stretch>
                <a:fillRect/>
              </a:stretch>
            </p:blipFill>
            <p:spPr>
              <a:xfrm>
                <a:off x="2703240" y="4556160"/>
                <a:ext cx="4438800" cy="900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5" name="Ink 4"/>
              <p14:cNvContentPartPr/>
              <p14:nvPr/>
            </p14:nvContentPartPr>
            <p14:xfrm>
              <a:off x="323640" y="47520"/>
              <a:ext cx="7572960" cy="4255920"/>
            </p14:xfrm>
          </p:contentPart>
        </mc:Choice>
        <mc:Fallback xmlns="">
          <p:pic>
            <p:nvPicPr>
              <p:cNvPr id="5" name="Ink 4"/>
              <p:cNvPicPr/>
              <p:nvPr/>
            </p:nvPicPr>
            <p:blipFill>
              <a:blip r:embed="rId7"/>
              <a:stretch>
                <a:fillRect/>
              </a:stretch>
            </p:blipFill>
            <p:spPr>
              <a:xfrm>
                <a:off x="316800" y="37080"/>
                <a:ext cx="7590960" cy="4273920"/>
              </a:xfrm>
              <a:prstGeom prst="rect">
                <a:avLst/>
              </a:prstGeom>
            </p:spPr>
          </p:pic>
        </mc:Fallback>
      </mc:AlternateContent>
    </p:spTree>
    <p:extLst>
      <p:ext uri="{BB962C8B-B14F-4D97-AF65-F5344CB8AC3E}">
        <p14:creationId xmlns:p14="http://schemas.microsoft.com/office/powerpoint/2010/main" val="13633341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180975" y="226695"/>
            <a:ext cx="3990975" cy="584775"/>
          </a:xfrm>
          <a:prstGeom prst="rect">
            <a:avLst/>
          </a:prstGeom>
          <a:noFill/>
          <a:ln>
            <a:solidFill>
              <a:schemeClr val="tx1"/>
            </a:solidFill>
          </a:ln>
        </p:spPr>
        <p:txBody>
          <a:bodyPr wrap="square" rtlCol="0">
            <a:spAutoFit/>
          </a:bodyPr>
          <a:lstStyle/>
          <a:p>
            <a:r>
              <a:rPr lang="en-US" sz="3200" b="1" dirty="0"/>
              <a:t>Why study about it</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180975" y="950655"/>
            <a:ext cx="11830050" cy="1569660"/>
          </a:xfrm>
          <a:prstGeom prst="rect">
            <a:avLst/>
          </a:prstGeom>
          <a:noFill/>
          <a:ln>
            <a:solidFill>
              <a:schemeClr val="tx1"/>
            </a:solidFill>
          </a:ln>
        </p:spPr>
        <p:txBody>
          <a:bodyPr wrap="square" rtlCol="0">
            <a:spAutoFit/>
          </a:bodyPr>
          <a:lstStyle/>
          <a:p>
            <a:pPr algn="just"/>
            <a:r>
              <a:rPr lang="en-US" sz="3200" dirty="0"/>
              <a:t>To understand the different salient features of GMAW, most notably, the set-up, electrode tip arrangement, Mobile cathode spot, effect of shielding gases on the bead profile.</a:t>
            </a:r>
          </a:p>
        </p:txBody>
      </p:sp>
    </p:spTree>
    <p:extLst>
      <p:ext uri="{BB962C8B-B14F-4D97-AF65-F5344CB8AC3E}">
        <p14:creationId xmlns:p14="http://schemas.microsoft.com/office/powerpoint/2010/main" val="17407044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FEFCD295-B44A-48F4-AC09-A989CECD560B}"/>
              </a:ext>
            </a:extLst>
          </p:cNvPr>
          <p:cNvSpPr txBox="1"/>
          <p:nvPr/>
        </p:nvSpPr>
        <p:spPr>
          <a:xfrm>
            <a:off x="180975" y="462975"/>
            <a:ext cx="11830050" cy="5139869"/>
          </a:xfrm>
          <a:prstGeom prst="rect">
            <a:avLst/>
          </a:prstGeom>
          <a:noFill/>
          <a:ln>
            <a:solidFill>
              <a:schemeClr val="tx1"/>
            </a:solidFill>
          </a:ln>
        </p:spPr>
        <p:txBody>
          <a:bodyPr wrap="square" rtlCol="0">
            <a:spAutoFit/>
          </a:bodyPr>
          <a:lstStyle/>
          <a:p>
            <a:pPr algn="just"/>
            <a:r>
              <a:rPr lang="en-US" sz="3200" dirty="0"/>
              <a:t>SMAW has one major limitation. </a:t>
            </a:r>
          </a:p>
          <a:p>
            <a:pPr algn="just"/>
            <a:r>
              <a:rPr lang="en-US" sz="3200" dirty="0"/>
              <a:t>The wire electrode needs to be changed after 20-30cm of welding. </a:t>
            </a:r>
          </a:p>
          <a:p>
            <a:pPr algn="just"/>
            <a:r>
              <a:rPr lang="en-US" sz="3200" dirty="0"/>
              <a:t>It takes up time to change the electrode.</a:t>
            </a:r>
          </a:p>
          <a:p>
            <a:pPr algn="just"/>
            <a:r>
              <a:rPr lang="en-US" sz="3200" dirty="0"/>
              <a:t>After that the arc has to be re struck and then only the process can be continued further.</a:t>
            </a:r>
          </a:p>
          <a:p>
            <a:pPr algn="just"/>
            <a:endParaRPr lang="en-US" sz="2000" dirty="0"/>
          </a:p>
          <a:p>
            <a:pPr algn="just"/>
            <a:r>
              <a:rPr lang="en-US" sz="3200" dirty="0"/>
              <a:t>In cases where long welding needs to be done, like welding of large sheets, tanks, etc. (mostly industrial applications) SMAW is unsuitable for these reasons.</a:t>
            </a:r>
          </a:p>
          <a:p>
            <a:pPr algn="just"/>
            <a:endParaRPr lang="en-US" sz="2000" dirty="0"/>
          </a:p>
          <a:p>
            <a:pPr algn="just"/>
            <a:r>
              <a:rPr lang="en-US" sz="3200" dirty="0"/>
              <a:t>An alternative was needed.</a:t>
            </a: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3144600" y="443160"/>
              <a:ext cx="8956080" cy="6417360"/>
            </p14:xfrm>
          </p:contentPart>
        </mc:Choice>
        <mc:Fallback xmlns="">
          <p:pic>
            <p:nvPicPr>
              <p:cNvPr id="3" name="Ink 2"/>
              <p:cNvPicPr/>
              <p:nvPr/>
            </p:nvPicPr>
            <p:blipFill>
              <a:blip r:embed="rId3"/>
              <a:stretch>
                <a:fillRect/>
              </a:stretch>
            </p:blipFill>
            <p:spPr>
              <a:xfrm>
                <a:off x="3139560" y="434880"/>
                <a:ext cx="8966880" cy="6432120"/>
              </a:xfrm>
              <a:prstGeom prst="rect">
                <a:avLst/>
              </a:prstGeom>
            </p:spPr>
          </p:pic>
        </mc:Fallback>
      </mc:AlternateContent>
    </p:spTree>
    <p:extLst>
      <p:ext uri="{BB962C8B-B14F-4D97-AF65-F5344CB8AC3E}">
        <p14:creationId xmlns:p14="http://schemas.microsoft.com/office/powerpoint/2010/main" val="35885822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71121" y="81321"/>
            <a:ext cx="1146047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Gas Metal Arc Welding (GMAW) or Metal Inert Gas Welding (MIG)</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71121" y="1004510"/>
            <a:ext cx="12009119" cy="549381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GMAW or MIG is a type of Arc Welding process in which fusion is achieved between 2 metallic workpieces utilizing the heat obtained from an arc struck between the workpiece and a </a:t>
            </a:r>
            <a:r>
              <a:rPr lang="en-US" sz="3200" i="1" dirty="0"/>
              <a:t>continuously fed consumable wire electrode</a:t>
            </a:r>
            <a:r>
              <a:rPr lang="en-US" sz="3200" dirty="0"/>
              <a:t>. The arc is continuously shielded by a protective covering of inert gas. </a:t>
            </a:r>
          </a:p>
          <a:p>
            <a:pPr algn="just"/>
            <a:endParaRPr lang="en-US" sz="1500" dirty="0"/>
          </a:p>
          <a:p>
            <a:pPr algn="just"/>
            <a:r>
              <a:rPr lang="en-US" sz="3200" dirty="0"/>
              <a:t>Arc is between metals – hence Metal </a:t>
            </a:r>
          </a:p>
          <a:p>
            <a:pPr algn="just"/>
            <a:r>
              <a:rPr lang="en-US" sz="3200" dirty="0"/>
              <a:t>Shielded by inert gas – hence Inert </a:t>
            </a:r>
          </a:p>
          <a:p>
            <a:pPr algn="just"/>
            <a:r>
              <a:rPr lang="en-US" sz="3200" dirty="0"/>
              <a:t>Together - Metal Inert Gas Welding or MIG. </a:t>
            </a:r>
          </a:p>
          <a:p>
            <a:pPr algn="just"/>
            <a:endParaRPr lang="en-US" sz="1600" dirty="0"/>
          </a:p>
          <a:p>
            <a:pPr algn="just"/>
            <a:r>
              <a:rPr lang="en-US" sz="3200" dirty="0"/>
              <a:t>GMAW uses a wire electrode, mostly in </a:t>
            </a:r>
            <a:r>
              <a:rPr lang="en-US" sz="3200" b="1" dirty="0"/>
              <a:t>semi-automatic mode of operation. </a:t>
            </a: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463680" y="547560"/>
              <a:ext cx="11401200" cy="5989680"/>
            </p14:xfrm>
          </p:contentPart>
        </mc:Choice>
        <mc:Fallback xmlns="">
          <p:pic>
            <p:nvPicPr>
              <p:cNvPr id="3" name="Ink 2"/>
              <p:cNvPicPr/>
              <p:nvPr/>
            </p:nvPicPr>
            <p:blipFill>
              <a:blip r:embed="rId3"/>
              <a:stretch>
                <a:fillRect/>
              </a:stretch>
            </p:blipFill>
            <p:spPr>
              <a:xfrm>
                <a:off x="459360" y="540360"/>
                <a:ext cx="11416320" cy="600732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5" name="Ink 4"/>
              <p14:cNvContentPartPr/>
              <p14:nvPr/>
            </p14:nvContentPartPr>
            <p14:xfrm>
              <a:off x="8252640" y="6198840"/>
              <a:ext cx="1649160" cy="661680"/>
            </p14:xfrm>
          </p:contentPart>
        </mc:Choice>
        <mc:Fallback xmlns="">
          <p:pic>
            <p:nvPicPr>
              <p:cNvPr id="5" name="Ink 4"/>
              <p:cNvPicPr/>
              <p:nvPr/>
            </p:nvPicPr>
            <p:blipFill>
              <a:blip r:embed="rId5"/>
              <a:stretch>
                <a:fillRect/>
              </a:stretch>
            </p:blipFill>
            <p:spPr>
              <a:xfrm>
                <a:off x="8245080" y="6193800"/>
                <a:ext cx="1662480" cy="673560"/>
              </a:xfrm>
              <a:prstGeom prst="rect">
                <a:avLst/>
              </a:prstGeom>
            </p:spPr>
          </p:pic>
        </mc:Fallback>
      </mc:AlternateContent>
    </p:spTree>
    <p:extLst>
      <p:ext uri="{BB962C8B-B14F-4D97-AF65-F5344CB8AC3E}">
        <p14:creationId xmlns:p14="http://schemas.microsoft.com/office/powerpoint/2010/main" val="13474569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BA9AE4FE-24DB-45CC-9F6E-850809033686}"/>
              </a:ext>
            </a:extLst>
          </p:cNvPr>
          <p:cNvPicPr>
            <a:picLocks noChangeAspect="1"/>
          </p:cNvPicPr>
          <p:nvPr/>
        </p:nvPicPr>
        <p:blipFill>
          <a:blip r:embed="rId2"/>
          <a:stretch>
            <a:fillRect/>
          </a:stretch>
        </p:blipFill>
        <p:spPr>
          <a:xfrm>
            <a:off x="2804160" y="244929"/>
            <a:ext cx="6583680" cy="6613071"/>
          </a:xfrm>
          <a:prstGeom prst="rect">
            <a:avLst/>
          </a:prstGeom>
        </p:spPr>
      </p:pic>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2937960" y="47520"/>
              <a:ext cx="9127800" cy="6774480"/>
            </p14:xfrm>
          </p:contentPart>
        </mc:Choice>
        <mc:Fallback xmlns="">
          <p:pic>
            <p:nvPicPr>
              <p:cNvPr id="4" name="Ink 3"/>
              <p:cNvPicPr/>
              <p:nvPr/>
            </p:nvPicPr>
            <p:blipFill>
              <a:blip r:embed="rId4"/>
              <a:stretch>
                <a:fillRect/>
              </a:stretch>
            </p:blipFill>
            <p:spPr>
              <a:xfrm>
                <a:off x="2931480" y="36360"/>
                <a:ext cx="9144720" cy="6789600"/>
              </a:xfrm>
              <a:prstGeom prst="rect">
                <a:avLst/>
              </a:prstGeom>
            </p:spPr>
          </p:pic>
        </mc:Fallback>
      </mc:AlternateContent>
    </p:spTree>
    <p:extLst>
      <p:ext uri="{BB962C8B-B14F-4D97-AF65-F5344CB8AC3E}">
        <p14:creationId xmlns:p14="http://schemas.microsoft.com/office/powerpoint/2010/main" val="201703780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32A06A9E-23AA-47EA-8511-8FC15A341974}"/>
              </a:ext>
            </a:extLst>
          </p:cNvPr>
          <p:cNvSpPr txBox="1"/>
          <p:nvPr/>
        </p:nvSpPr>
        <p:spPr>
          <a:xfrm>
            <a:off x="147320" y="262830"/>
            <a:ext cx="1189736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An important distinction (for knowledge and </a:t>
            </a:r>
            <a:r>
              <a:rPr lang="en-US" sz="3200" i="1" dirty="0"/>
              <a:t>probable show off </a:t>
            </a:r>
            <a:r>
              <a:rPr lang="en-US" sz="3200" dirty="0"/>
              <a:t>!!)</a:t>
            </a:r>
          </a:p>
        </p:txBody>
      </p:sp>
      <p:sp>
        <p:nvSpPr>
          <p:cNvPr id="3" name="TextBox 2">
            <a:extLst>
              <a:ext uri="{FF2B5EF4-FFF2-40B4-BE49-F238E27FC236}">
                <a16:creationId xmlns="" xmlns:a16="http://schemas.microsoft.com/office/drawing/2014/main" id="{C324FF79-80D9-43A7-BCBC-B2F864BC7EAB}"/>
              </a:ext>
            </a:extLst>
          </p:cNvPr>
          <p:cNvSpPr txBox="1"/>
          <p:nvPr/>
        </p:nvSpPr>
        <p:spPr>
          <a:xfrm>
            <a:off x="147320" y="1441390"/>
            <a:ext cx="11897360" cy="403187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What we are reading is MIG – Metal Inert Gas Welding. </a:t>
            </a:r>
          </a:p>
          <a:p>
            <a:pPr algn="just"/>
            <a:endParaRPr lang="en-US" sz="3200" dirty="0"/>
          </a:p>
          <a:p>
            <a:pPr algn="just"/>
            <a:r>
              <a:rPr lang="en-US" sz="3200" dirty="0"/>
              <a:t>Most times, labs or workshops uses Carbon dioxide as a shielding gas. CO2 is not exactly inert. So it will be incorrect to call it as MIG. </a:t>
            </a:r>
          </a:p>
          <a:p>
            <a:pPr algn="just"/>
            <a:r>
              <a:rPr lang="en-US" sz="3200" dirty="0"/>
              <a:t>Rather it is called as MAG – Metal ‘Active’ Gas Welding. </a:t>
            </a:r>
          </a:p>
          <a:p>
            <a:pPr algn="just"/>
            <a:endParaRPr lang="en-US" sz="3200" dirty="0"/>
          </a:p>
          <a:p>
            <a:pPr algn="just"/>
            <a:r>
              <a:rPr lang="en-US" sz="3200" dirty="0"/>
              <a:t>Whenever the shielding gas is CO2, everything is same just the name is MAG. </a:t>
            </a:r>
          </a:p>
        </p:txBody>
      </p:sp>
      <p:sp>
        <p:nvSpPr>
          <p:cNvPr id="4" name="TextBox 3">
            <a:extLst>
              <a:ext uri="{FF2B5EF4-FFF2-40B4-BE49-F238E27FC236}">
                <a16:creationId xmlns="" xmlns:a16="http://schemas.microsoft.com/office/drawing/2014/main" id="{372C898B-8AC0-42D6-817E-1277E215672D}"/>
              </a:ext>
            </a:extLst>
          </p:cNvPr>
          <p:cNvSpPr txBox="1"/>
          <p:nvPr/>
        </p:nvSpPr>
        <p:spPr>
          <a:xfrm>
            <a:off x="9804400" y="5473263"/>
            <a:ext cx="2240280" cy="276999"/>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1200" i="1" dirty="0"/>
              <a:t>Note : It is not good to show off !</a:t>
            </a:r>
          </a:p>
        </p:txBody>
      </p:sp>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2468880" y="867600"/>
              <a:ext cx="9634320" cy="4680360"/>
            </p14:xfrm>
          </p:contentPart>
        </mc:Choice>
        <mc:Fallback xmlns="">
          <p:pic>
            <p:nvPicPr>
              <p:cNvPr id="6" name="Ink 5"/>
              <p:cNvPicPr/>
              <p:nvPr/>
            </p:nvPicPr>
            <p:blipFill>
              <a:blip r:embed="rId3"/>
              <a:stretch>
                <a:fillRect/>
              </a:stretch>
            </p:blipFill>
            <p:spPr>
              <a:xfrm>
                <a:off x="2462760" y="861120"/>
                <a:ext cx="9649440" cy="4693320"/>
              </a:xfrm>
              <a:prstGeom prst="rect">
                <a:avLst/>
              </a:prstGeom>
            </p:spPr>
          </p:pic>
        </mc:Fallback>
      </mc:AlternateContent>
    </p:spTree>
    <p:extLst>
      <p:ext uri="{BB962C8B-B14F-4D97-AF65-F5344CB8AC3E}">
        <p14:creationId xmlns:p14="http://schemas.microsoft.com/office/powerpoint/2010/main" val="22856954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B84C5FA3-2DE1-4A05-AEFA-9C5CD1163D17}"/>
              </a:ext>
            </a:extLst>
          </p:cNvPr>
          <p:cNvSpPr txBox="1"/>
          <p:nvPr/>
        </p:nvSpPr>
        <p:spPr>
          <a:xfrm>
            <a:off x="3757295" y="2921168"/>
            <a:ext cx="4888865" cy="1015663"/>
          </a:xfrm>
          <a:prstGeom prst="rect">
            <a:avLst/>
          </a:prstGeom>
          <a:noFill/>
          <a:ln>
            <a:noFill/>
          </a:ln>
        </p:spPr>
        <p:txBody>
          <a:bodyPr wrap="square" rtlCol="0">
            <a:spAutoFit/>
          </a:bodyPr>
          <a:lstStyle/>
          <a:p>
            <a:r>
              <a:rPr lang="en-US" sz="6000" b="1" dirty="0"/>
              <a:t>GMAW set up </a:t>
            </a:r>
          </a:p>
        </p:txBody>
      </p:sp>
    </p:spTree>
    <p:extLst>
      <p:ext uri="{BB962C8B-B14F-4D97-AF65-F5344CB8AC3E}">
        <p14:creationId xmlns:p14="http://schemas.microsoft.com/office/powerpoint/2010/main" val="1965469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 xmlns:a16="http://schemas.microsoft.com/office/drawing/2014/main" id="{ACE08167-2893-476E-BB61-66C954928100}"/>
              </a:ext>
            </a:extLst>
          </p:cNvPr>
          <p:cNvPicPr>
            <a:picLocks noChangeAspect="1"/>
          </p:cNvPicPr>
          <p:nvPr/>
        </p:nvPicPr>
        <p:blipFill rotWithShape="1">
          <a:blip r:embed="rId2"/>
          <a:srcRect l="2943" t="29114" r="13369" b="4906"/>
          <a:stretch/>
        </p:blipFill>
        <p:spPr>
          <a:xfrm>
            <a:off x="368157" y="143838"/>
            <a:ext cx="11599524" cy="6865980"/>
          </a:xfrm>
          <a:prstGeom prst="rect">
            <a:avLst/>
          </a:prstGeom>
        </p:spPr>
      </p:pic>
      <p:sp>
        <p:nvSpPr>
          <p:cNvPr id="4" name="TextBox 3">
            <a:extLst>
              <a:ext uri="{FF2B5EF4-FFF2-40B4-BE49-F238E27FC236}">
                <a16:creationId xmlns="" xmlns:a16="http://schemas.microsoft.com/office/drawing/2014/main" id="{2C9407A6-B93C-4CBF-9A8D-AC71EA20F0E2}"/>
              </a:ext>
            </a:extLst>
          </p:cNvPr>
          <p:cNvSpPr txBox="1"/>
          <p:nvPr/>
        </p:nvSpPr>
        <p:spPr>
          <a:xfrm>
            <a:off x="9328936" y="575353"/>
            <a:ext cx="1571946" cy="584775"/>
          </a:xfrm>
          <a:prstGeom prst="rect">
            <a:avLst/>
          </a:prstGeom>
          <a:solidFill>
            <a:schemeClr val="accent2"/>
          </a:solidFill>
          <a:ln>
            <a:solidFill>
              <a:schemeClr val="tx1"/>
            </a:solidFill>
          </a:ln>
        </p:spPr>
        <p:txBody>
          <a:bodyPr wrap="square" rtlCol="0">
            <a:spAutoFit/>
          </a:bodyPr>
          <a:lstStyle/>
          <a:p>
            <a:r>
              <a:rPr lang="en-IN" sz="3200" b="1" i="1" dirty="0"/>
              <a:t>GMAW</a:t>
            </a:r>
          </a:p>
        </p:txBody>
      </p:sp>
      <p:sp>
        <p:nvSpPr>
          <p:cNvPr id="5" name="TextBox 4">
            <a:extLst>
              <a:ext uri="{FF2B5EF4-FFF2-40B4-BE49-F238E27FC236}">
                <a16:creationId xmlns="" xmlns:a16="http://schemas.microsoft.com/office/drawing/2014/main" id="{013726D3-9E72-4AE2-85F5-42E402096C52}"/>
              </a:ext>
            </a:extLst>
          </p:cNvPr>
          <p:cNvSpPr txBox="1"/>
          <p:nvPr/>
        </p:nvSpPr>
        <p:spPr>
          <a:xfrm>
            <a:off x="4317201" y="174930"/>
            <a:ext cx="7650480"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IN" dirty="0">
                <a:solidFill>
                  <a:schemeClr val="dk1"/>
                </a:solidFill>
                <a:hlinkClick r:id="rId3">
                  <a:extLst>
                    <a:ext uri="{A12FA001-AC4F-418D-AE19-62706E023703}">
                      <ahyp:hlinkClr xmlns="" xmlns:ahyp="http://schemas.microsoft.com/office/drawing/2018/hyperlinkcolor" val="tx"/>
                    </a:ext>
                  </a:extLst>
                </a:hlinkClick>
              </a:rPr>
              <a:t>https://waybuilder.net/free-ed/SkilledTrades/Welding/10GMAW/10GMAW.asp</a:t>
            </a:r>
            <a:endParaRPr lang="en-IN" dirty="0">
              <a:solidFill>
                <a:schemeClr val="dk1"/>
              </a:solidFill>
            </a:endParaRPr>
          </a:p>
        </p:txBody>
      </p:sp>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 xmlns:a16="http://schemas.microsoft.com/office/drawing/2014/main" id="{353B4082-5DF7-48B1-A2A5-C05E9A040C37}"/>
                  </a:ext>
                </a:extLst>
              </p14:cNvPr>
              <p14:cNvContentPartPr/>
              <p14:nvPr/>
            </p14:nvContentPartPr>
            <p14:xfrm>
              <a:off x="3368520" y="1510200"/>
              <a:ext cx="7000920" cy="3530880"/>
            </p14:xfrm>
          </p:contentPart>
        </mc:Choice>
        <mc:Fallback xmlns="">
          <p:pic>
            <p:nvPicPr>
              <p:cNvPr id="6" name="Ink 5">
                <a:extLst>
                  <a:ext uri="{FF2B5EF4-FFF2-40B4-BE49-F238E27FC236}">
                    <a16:creationId xmlns:a16="http://schemas.microsoft.com/office/drawing/2014/main" id="{353B4082-5DF7-48B1-A2A5-C05E9A040C37}"/>
                  </a:ext>
                </a:extLst>
              </p:cNvPr>
              <p:cNvPicPr/>
              <p:nvPr/>
            </p:nvPicPr>
            <p:blipFill>
              <a:blip r:embed="rId7"/>
              <a:stretch>
                <a:fillRect/>
              </a:stretch>
            </p:blipFill>
            <p:spPr>
              <a:xfrm>
                <a:off x="3359160" y="1500840"/>
                <a:ext cx="7019640" cy="35496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p14:cNvContentPartPr/>
              <p14:nvPr/>
            </p14:nvContentPartPr>
            <p14:xfrm>
              <a:off x="9803160" y="1826280"/>
              <a:ext cx="1131120" cy="689040"/>
            </p14:xfrm>
          </p:contentPart>
        </mc:Choice>
        <mc:Fallback xmlns="">
          <p:pic>
            <p:nvPicPr>
              <p:cNvPr id="8" name="Ink 7"/>
              <p:cNvPicPr/>
              <p:nvPr/>
            </p:nvPicPr>
            <p:blipFill>
              <a:blip r:embed="rId9"/>
              <a:stretch>
                <a:fillRect/>
              </a:stretch>
            </p:blipFill>
            <p:spPr>
              <a:xfrm>
                <a:off x="9795240" y="1816560"/>
                <a:ext cx="1142280" cy="712080"/>
              </a:xfrm>
              <a:prstGeom prst="rect">
                <a:avLst/>
              </a:prstGeom>
            </p:spPr>
          </p:pic>
        </mc:Fallback>
      </mc:AlternateContent>
    </p:spTree>
    <p:extLst>
      <p:ext uri="{BB962C8B-B14F-4D97-AF65-F5344CB8AC3E}">
        <p14:creationId xmlns:p14="http://schemas.microsoft.com/office/powerpoint/2010/main" val="40516320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701</Words>
  <Application>Microsoft Office PowerPoint</Application>
  <PresentationFormat>Widescreen</PresentationFormat>
  <Paragraphs>93</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Vrinda</vt:lpstr>
      <vt:lpstr>Office Theme</vt:lpstr>
      <vt:lpstr>MEC 402  Casting, Welding and Forming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MEE 714  Advanced Welding Technology</dc:title>
  <dc:creator>Arjyajyoti Goswami</dc:creator>
  <cp:lastModifiedBy>NITD</cp:lastModifiedBy>
  <cp:revision>118</cp:revision>
  <dcterms:created xsi:type="dcterms:W3CDTF">2020-08-27T06:45:35Z</dcterms:created>
  <dcterms:modified xsi:type="dcterms:W3CDTF">2023-02-09T05:14:08Z</dcterms:modified>
</cp:coreProperties>
</file>

<file path=docProps/thumbnail.jpeg>
</file>